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Relationship Id="rId5" Type="http://schemas.microsoft.com/office/2020/02/relationships/classificationlabels" Target="docMetadata/LabelInfo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2" r:id="rId1"/>
  </p:sldMasterIdLst>
  <p:sldIdLst>
    <p:sldId id="257" r:id="rId2"/>
    <p:sldId id="276" r:id="rId3"/>
  </p:sldIdLst>
  <p:sldSz cx="6858000" cy="9906000" type="A4"/>
  <p:notesSz cx="6858000" cy="9144000"/>
  <p:embeddedFontLst>
    <p:embeddedFont>
      <p:font typeface="페이퍼로지 5 Medium" pitchFamily="2" charset="-127"/>
      <p:regular r:id="rId4"/>
    </p:embeddedFont>
    <p:embeddedFont>
      <p:font typeface="페이퍼로지 6 SemiBold" pitchFamily="2" charset="-127"/>
      <p:bold r:id="rId5"/>
    </p:embeddedFont>
    <p:embeddedFont>
      <p:font typeface="페이퍼로지 9 Black" pitchFamily="2" charset="-127"/>
      <p:bold r:id="rId6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16EA2"/>
    <a:srgbClr val="FFFFFF"/>
    <a:srgbClr val="EDF6FD"/>
    <a:srgbClr val="2594B5"/>
    <a:srgbClr val="195B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4" autoAdjust="0"/>
    <p:restoredTop sz="96957" autoAdjust="0"/>
  </p:normalViewPr>
  <p:slideViewPr>
    <p:cSldViewPr snapToGrid="0">
      <p:cViewPr>
        <p:scale>
          <a:sx n="125" d="100"/>
          <a:sy n="125" d="100"/>
        </p:scale>
        <p:origin x="394" y="-137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5" Type="http://schemas.openxmlformats.org/officeDocument/2006/relationships/font" Target="fonts/font2.fntdata"/><Relationship Id="rId10" Type="http://schemas.openxmlformats.org/officeDocument/2006/relationships/tableStyles" Target="tableStyles.xml"/><Relationship Id="rId4" Type="http://schemas.openxmlformats.org/officeDocument/2006/relationships/font" Target="fonts/font1.fntdata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408DE-23FE-4BD5-A59A-E0427FE15487}" type="datetimeFigureOut">
              <a:rPr lang="ko-KR" altLang="en-US" smtClean="0"/>
              <a:t>2026-05-08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78DFA-5F07-4D43-ACA4-761BE5632D5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253371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408DE-23FE-4BD5-A59A-E0427FE15487}" type="datetimeFigureOut">
              <a:rPr lang="ko-KR" altLang="en-US" smtClean="0"/>
              <a:t>2026-05-08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78DFA-5F07-4D43-ACA4-761BE5632D5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56202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408DE-23FE-4BD5-A59A-E0427FE15487}" type="datetimeFigureOut">
              <a:rPr lang="ko-KR" altLang="en-US" smtClean="0"/>
              <a:t>2026-05-08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78DFA-5F07-4D43-ACA4-761BE5632D5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18143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65811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408DE-23FE-4BD5-A59A-E0427FE15487}" type="datetimeFigureOut">
              <a:rPr lang="ko-KR" altLang="en-US" smtClean="0"/>
              <a:t>2026-05-08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78DFA-5F07-4D43-ACA4-761BE5632D5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001055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408DE-23FE-4BD5-A59A-E0427FE15487}" type="datetimeFigureOut">
              <a:rPr lang="ko-KR" altLang="en-US" smtClean="0"/>
              <a:t>2026-05-08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78DFA-5F07-4D43-ACA4-761BE5632D5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908889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408DE-23FE-4BD5-A59A-E0427FE15487}" type="datetimeFigureOut">
              <a:rPr lang="ko-KR" altLang="en-US" smtClean="0"/>
              <a:t>2026-05-08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78DFA-5F07-4D43-ACA4-761BE5632D5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391565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408DE-23FE-4BD5-A59A-E0427FE15487}" type="datetimeFigureOut">
              <a:rPr lang="ko-KR" altLang="en-US" smtClean="0"/>
              <a:t>2026-05-08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78DFA-5F07-4D43-ACA4-761BE5632D5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499710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408DE-23FE-4BD5-A59A-E0427FE15487}" type="datetimeFigureOut">
              <a:rPr lang="ko-KR" altLang="en-US" smtClean="0"/>
              <a:t>2026-05-08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78DFA-5F07-4D43-ACA4-761BE5632D5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18449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408DE-23FE-4BD5-A59A-E0427FE15487}" type="datetimeFigureOut">
              <a:rPr lang="ko-KR" altLang="en-US" smtClean="0"/>
              <a:t>2026-05-08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78DFA-5F07-4D43-ACA4-761BE5632D5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981219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408DE-23FE-4BD5-A59A-E0427FE15487}" type="datetimeFigureOut">
              <a:rPr lang="ko-KR" altLang="en-US" smtClean="0"/>
              <a:t>2026-05-08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78DFA-5F07-4D43-ACA4-761BE5632D5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119738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408DE-23FE-4BD5-A59A-E0427FE15487}" type="datetimeFigureOut">
              <a:rPr lang="ko-KR" altLang="en-US" smtClean="0"/>
              <a:t>2026-05-08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78DFA-5F07-4D43-ACA4-761BE5632D5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249478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C408DE-23FE-4BD5-A59A-E0427FE15487}" type="datetimeFigureOut">
              <a:rPr lang="ko-KR" altLang="en-US" smtClean="0"/>
              <a:t>2026-05-08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278DFA-5F07-4D43-ACA4-761BE5632D5E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9E29174-9833-C31B-5DDD-F15A80EB1AD8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63500" y="9690100"/>
            <a:ext cx="3844925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ko-KR" altLang="en-US" sz="1000">
                <a:solidFill>
                  <a:srgbClr val="000000">
                    <a:alpha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본 문서는 현대제철의 정보자산으로 관련 법령에 의해 보호 받습니다.</a:t>
            </a:r>
          </a:p>
        </p:txBody>
      </p:sp>
    </p:spTree>
    <p:extLst>
      <p:ext uri="{BB962C8B-B14F-4D97-AF65-F5344CB8AC3E}">
        <p14:creationId xmlns:p14="http://schemas.microsoft.com/office/powerpoint/2010/main" val="1596045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defTabSz="685800" rtl="0" eaLnBrk="1" latinLnBrk="1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1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F6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사각형: 둥근 모서리 47">
            <a:extLst>
              <a:ext uri="{FF2B5EF4-FFF2-40B4-BE49-F238E27FC236}">
                <a16:creationId xmlns:a16="http://schemas.microsoft.com/office/drawing/2014/main" id="{5FAD6E30-2FC3-30C5-B357-1BF8A0413F51}"/>
              </a:ext>
            </a:extLst>
          </p:cNvPr>
          <p:cNvSpPr/>
          <p:nvPr/>
        </p:nvSpPr>
        <p:spPr>
          <a:xfrm>
            <a:off x="470524" y="3048538"/>
            <a:ext cx="5916953" cy="1955863"/>
          </a:xfrm>
          <a:prstGeom prst="roundRect">
            <a:avLst>
              <a:gd name="adj" fmla="val 604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84" dirty="0">
              <a:solidFill>
                <a:schemeClr val="tx1"/>
              </a:solidFill>
            </a:endParaRPr>
          </a:p>
        </p:txBody>
      </p:sp>
      <p:sp>
        <p:nvSpPr>
          <p:cNvPr id="197" name="사각형: 둥근 위쪽 모서리 196">
            <a:extLst>
              <a:ext uri="{FF2B5EF4-FFF2-40B4-BE49-F238E27FC236}">
                <a16:creationId xmlns:a16="http://schemas.microsoft.com/office/drawing/2014/main" id="{B8248F72-CF0C-AF13-CBB8-17E78698FE71}"/>
              </a:ext>
            </a:extLst>
          </p:cNvPr>
          <p:cNvSpPr/>
          <p:nvPr/>
        </p:nvSpPr>
        <p:spPr>
          <a:xfrm rot="16200000">
            <a:off x="3562200" y="4032039"/>
            <a:ext cx="746334" cy="1198388"/>
          </a:xfrm>
          <a:prstGeom prst="round2SameRect">
            <a:avLst>
              <a:gd name="adj1" fmla="val 0"/>
              <a:gd name="adj2" fmla="val 0"/>
            </a:avLst>
          </a:prstGeom>
          <a:solidFill>
            <a:srgbClr val="216E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84"/>
          </a:p>
        </p:txBody>
      </p:sp>
      <p:sp>
        <p:nvSpPr>
          <p:cNvPr id="196" name="사각형: 둥근 위쪽 모서리 195">
            <a:extLst>
              <a:ext uri="{FF2B5EF4-FFF2-40B4-BE49-F238E27FC236}">
                <a16:creationId xmlns:a16="http://schemas.microsoft.com/office/drawing/2014/main" id="{5986FC00-6631-F704-8B50-BA49716CEC2B}"/>
              </a:ext>
            </a:extLst>
          </p:cNvPr>
          <p:cNvSpPr/>
          <p:nvPr/>
        </p:nvSpPr>
        <p:spPr>
          <a:xfrm rot="16200000">
            <a:off x="3746435" y="3013446"/>
            <a:ext cx="377864" cy="1198388"/>
          </a:xfrm>
          <a:prstGeom prst="round2SameRect">
            <a:avLst>
              <a:gd name="adj1" fmla="val 0"/>
              <a:gd name="adj2" fmla="val 0"/>
            </a:avLst>
          </a:prstGeom>
          <a:solidFill>
            <a:srgbClr val="216E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84"/>
          </a:p>
        </p:txBody>
      </p:sp>
      <p:sp>
        <p:nvSpPr>
          <p:cNvPr id="195" name="사각형: 둥근 위쪽 모서리 194">
            <a:extLst>
              <a:ext uri="{FF2B5EF4-FFF2-40B4-BE49-F238E27FC236}">
                <a16:creationId xmlns:a16="http://schemas.microsoft.com/office/drawing/2014/main" id="{DE72169B-1473-FC4E-2C28-FE0EB9D9DC3B}"/>
              </a:ext>
            </a:extLst>
          </p:cNvPr>
          <p:cNvSpPr/>
          <p:nvPr/>
        </p:nvSpPr>
        <p:spPr>
          <a:xfrm rot="16200000">
            <a:off x="-43196" y="3562258"/>
            <a:ext cx="1955864" cy="928424"/>
          </a:xfrm>
          <a:prstGeom prst="round2SameRect">
            <a:avLst>
              <a:gd name="adj1" fmla="val 12903"/>
              <a:gd name="adj2" fmla="val 0"/>
            </a:avLst>
          </a:prstGeom>
          <a:solidFill>
            <a:srgbClr val="216E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84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1BCE84C-A702-6081-DD66-A347DF02EAAE}"/>
              </a:ext>
            </a:extLst>
          </p:cNvPr>
          <p:cNvSpPr txBox="1"/>
          <p:nvPr/>
        </p:nvSpPr>
        <p:spPr>
          <a:xfrm>
            <a:off x="823479" y="570800"/>
            <a:ext cx="5211042" cy="8543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476" dirty="0">
                <a:gradFill>
                  <a:gsLst>
                    <a:gs pos="100000">
                      <a:srgbClr val="26408B"/>
                    </a:gs>
                    <a:gs pos="50000">
                      <a:srgbClr val="276AA0"/>
                    </a:gs>
                    <a:gs pos="0">
                      <a:srgbClr val="2894B5"/>
                    </a:gs>
                  </a:gsLst>
                  <a:lin ang="0" scaled="1"/>
                </a:gradFill>
                <a:latin typeface="페이퍼로지 9 Black" pitchFamily="2" charset="-127"/>
                <a:ea typeface="페이퍼로지 9 Black" pitchFamily="2" charset="-127"/>
              </a:rPr>
              <a:t> </a:t>
            </a:r>
            <a:r>
              <a:rPr lang="en-US" altLang="ko-KR" sz="2476" b="1" dirty="0">
                <a:gradFill>
                  <a:gsLst>
                    <a:gs pos="100000">
                      <a:srgbClr val="26408B"/>
                    </a:gs>
                    <a:gs pos="50000">
                      <a:srgbClr val="276AA0"/>
                    </a:gs>
                    <a:gs pos="0">
                      <a:srgbClr val="2894B5"/>
                    </a:gs>
                  </a:gsLst>
                  <a:lin ang="0" scaled="1"/>
                </a:gradFill>
                <a:latin typeface="페이퍼로지 9 Black" pitchFamily="2" charset="-127"/>
                <a:ea typeface="페이퍼로지 9 Black" pitchFamily="2" charset="-127"/>
              </a:rPr>
              <a:t>2026 </a:t>
            </a:r>
            <a:r>
              <a:rPr lang="en-US" altLang="ko-KR" sz="2476" b="1" dirty="0" err="1">
                <a:gradFill>
                  <a:gsLst>
                    <a:gs pos="100000">
                      <a:srgbClr val="26408B"/>
                    </a:gs>
                    <a:gs pos="50000">
                      <a:srgbClr val="276AA0"/>
                    </a:gs>
                    <a:gs pos="0">
                      <a:srgbClr val="2894B5"/>
                    </a:gs>
                  </a:gsLst>
                  <a:lin ang="0" scaled="1"/>
                </a:gradFill>
                <a:latin typeface="페이퍼로지 9 Black" pitchFamily="2" charset="-127"/>
                <a:ea typeface="페이퍼로지 9 Black" pitchFamily="2" charset="-127"/>
              </a:rPr>
              <a:t>HCORE</a:t>
            </a:r>
            <a:r>
              <a:rPr lang="en-US" altLang="ko-KR" sz="2476" b="1" dirty="0">
                <a:gradFill>
                  <a:gsLst>
                    <a:gs pos="100000">
                      <a:srgbClr val="26408B"/>
                    </a:gs>
                    <a:gs pos="50000">
                      <a:srgbClr val="276AA0"/>
                    </a:gs>
                    <a:gs pos="0">
                      <a:srgbClr val="2894B5"/>
                    </a:gs>
                  </a:gsLst>
                  <a:lin ang="0" scaled="1"/>
                </a:gradFill>
                <a:latin typeface="페이퍼로지 9 Black" pitchFamily="2" charset="-127"/>
                <a:ea typeface="페이퍼로지 9 Black" pitchFamily="2" charset="-127"/>
              </a:rPr>
              <a:t> Solution </a:t>
            </a:r>
            <a:r>
              <a:rPr lang="ko-KR" altLang="en-US" sz="2476" b="1" dirty="0">
                <a:gradFill>
                  <a:gsLst>
                    <a:gs pos="100000">
                      <a:srgbClr val="26408B"/>
                    </a:gs>
                    <a:gs pos="50000">
                      <a:srgbClr val="276AA0"/>
                    </a:gs>
                    <a:gs pos="0">
                      <a:srgbClr val="2894B5"/>
                    </a:gs>
                  </a:gsLst>
                  <a:lin ang="0" scaled="1"/>
                </a:gradFill>
                <a:latin typeface="페이퍼로지 9 Black" pitchFamily="2" charset="-127"/>
                <a:ea typeface="페이퍼로지 9 Black" pitchFamily="2" charset="-127"/>
              </a:rPr>
              <a:t>파트너십 </a:t>
            </a:r>
            <a:endParaRPr lang="ko-KR" altLang="en-US" sz="2476" dirty="0">
              <a:gradFill>
                <a:gsLst>
                  <a:gs pos="100000">
                    <a:srgbClr val="26408B"/>
                  </a:gs>
                  <a:gs pos="50000">
                    <a:srgbClr val="276AA0"/>
                  </a:gs>
                  <a:gs pos="0">
                    <a:srgbClr val="2894B5"/>
                  </a:gs>
                </a:gsLst>
                <a:lin ang="0" scaled="1"/>
              </a:gradFill>
              <a:latin typeface="페이퍼로지 9 Black" pitchFamily="2" charset="-127"/>
              <a:ea typeface="페이퍼로지 9 Black" pitchFamily="2" charset="-127"/>
            </a:endParaRPr>
          </a:p>
          <a:p>
            <a:pPr algn="ctr"/>
            <a:r>
              <a:rPr lang="ko-KR" altLang="en-US" sz="2476" b="1" dirty="0">
                <a:gradFill>
                  <a:gsLst>
                    <a:gs pos="100000">
                      <a:srgbClr val="26408B"/>
                    </a:gs>
                    <a:gs pos="50000">
                      <a:srgbClr val="276AA0"/>
                    </a:gs>
                    <a:gs pos="0">
                      <a:srgbClr val="2894B5"/>
                    </a:gs>
                  </a:gsLst>
                  <a:lin ang="0" scaled="1"/>
                </a:gradFill>
                <a:latin typeface="페이퍼로지 9 Black" pitchFamily="2" charset="-127"/>
                <a:ea typeface="페이퍼로지 9 Black" pitchFamily="2" charset="-127"/>
              </a:rPr>
              <a:t>현장 </a:t>
            </a:r>
            <a:r>
              <a:rPr lang="en-US" altLang="ko-KR" sz="2476" b="1" dirty="0">
                <a:gradFill>
                  <a:gsLst>
                    <a:gs pos="100000">
                      <a:srgbClr val="26408B"/>
                    </a:gs>
                    <a:gs pos="50000">
                      <a:srgbClr val="276AA0"/>
                    </a:gs>
                    <a:gs pos="0">
                      <a:srgbClr val="2894B5"/>
                    </a:gs>
                  </a:gsLst>
                  <a:lin ang="0" scaled="1"/>
                </a:gradFill>
                <a:latin typeface="페이퍼로지 9 Black" pitchFamily="2" charset="-127"/>
                <a:ea typeface="페이퍼로지 9 Black" pitchFamily="2" charset="-127"/>
              </a:rPr>
              <a:t>Talk</a:t>
            </a:r>
            <a:r>
              <a:rPr lang="en-US" altLang="ko-KR" sz="1468" b="1" dirty="0">
                <a:gradFill>
                  <a:gsLst>
                    <a:gs pos="100000">
                      <a:srgbClr val="26408B"/>
                    </a:gs>
                    <a:gs pos="50000">
                      <a:srgbClr val="276AA0"/>
                    </a:gs>
                    <a:gs pos="0">
                      <a:srgbClr val="2894B5"/>
                    </a:gs>
                  </a:gsLst>
                  <a:lin ang="0" scaled="1"/>
                </a:gradFill>
                <a:latin typeface="페이퍼로지 6 SemiBold" pitchFamily="2" charset="-127"/>
                <a:ea typeface="페이퍼로지 6 SemiBold" pitchFamily="2" charset="-127"/>
              </a:rPr>
              <a:t> (</a:t>
            </a:r>
            <a:r>
              <a:rPr lang="ko-KR" altLang="en-US" sz="1468" b="1" dirty="0">
                <a:gradFill>
                  <a:gsLst>
                    <a:gs pos="100000">
                      <a:srgbClr val="26408B"/>
                    </a:gs>
                    <a:gs pos="50000">
                      <a:srgbClr val="276AA0"/>
                    </a:gs>
                    <a:gs pos="0">
                      <a:srgbClr val="2894B5"/>
                    </a:gs>
                  </a:gsLst>
                  <a:lin ang="0" scaled="1"/>
                </a:gradFill>
                <a:latin typeface="페이퍼로지 6 SemiBold" pitchFamily="2" charset="-127"/>
                <a:ea typeface="페이퍼로지 6 SemiBold" pitchFamily="2" charset="-127"/>
              </a:rPr>
              <a:t>양식</a:t>
            </a:r>
            <a:r>
              <a:rPr lang="en-US" altLang="ko-KR" sz="1468" b="1" dirty="0">
                <a:gradFill>
                  <a:gsLst>
                    <a:gs pos="100000">
                      <a:srgbClr val="26408B"/>
                    </a:gs>
                    <a:gs pos="50000">
                      <a:srgbClr val="276AA0"/>
                    </a:gs>
                    <a:gs pos="0">
                      <a:srgbClr val="2894B5"/>
                    </a:gs>
                  </a:gsLst>
                  <a:lin ang="0" scaled="1"/>
                </a:gradFill>
                <a:latin typeface="페이퍼로지 6 SemiBold" pitchFamily="2" charset="-127"/>
                <a:ea typeface="페이퍼로지 6 SemiBold" pitchFamily="2" charset="-127"/>
              </a:rPr>
              <a:t>) </a:t>
            </a:r>
            <a:endParaRPr lang="ko-KR" altLang="en-US" sz="2476" dirty="0">
              <a:gradFill>
                <a:gsLst>
                  <a:gs pos="100000">
                    <a:srgbClr val="26408B"/>
                  </a:gs>
                  <a:gs pos="50000">
                    <a:srgbClr val="276AA0"/>
                  </a:gs>
                  <a:gs pos="0">
                    <a:srgbClr val="2894B5"/>
                  </a:gs>
                </a:gsLst>
                <a:lin ang="0" scaled="1"/>
              </a:gradFill>
              <a:latin typeface="페이퍼로지 6 SemiBold" pitchFamily="2" charset="-127"/>
              <a:ea typeface="페이퍼로지 6 SemiBold" pitchFamily="2" charset="-127"/>
            </a:endParaRPr>
          </a:p>
        </p:txBody>
      </p:sp>
      <p:sp>
        <p:nvSpPr>
          <p:cNvPr id="10" name="사각형: 둥근 모서리 9">
            <a:extLst>
              <a:ext uri="{FF2B5EF4-FFF2-40B4-BE49-F238E27FC236}">
                <a16:creationId xmlns:a16="http://schemas.microsoft.com/office/drawing/2014/main" id="{3AAE70D5-C229-0AF2-DD35-07AE04FBBA38}"/>
              </a:ext>
            </a:extLst>
          </p:cNvPr>
          <p:cNvSpPr/>
          <p:nvPr/>
        </p:nvSpPr>
        <p:spPr>
          <a:xfrm>
            <a:off x="470524" y="1654155"/>
            <a:ext cx="5916953" cy="838726"/>
          </a:xfrm>
          <a:prstGeom prst="roundRect">
            <a:avLst>
              <a:gd name="adj" fmla="val 1319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84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E8BC94E-ABBF-D9B1-3A1C-D912BD3F240F}"/>
              </a:ext>
            </a:extLst>
          </p:cNvPr>
          <p:cNvSpPr txBox="1"/>
          <p:nvPr/>
        </p:nvSpPr>
        <p:spPr>
          <a:xfrm>
            <a:off x="495043" y="1757349"/>
            <a:ext cx="68961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900" dirty="0">
                <a:solidFill>
                  <a:srgbClr val="195B9F"/>
                </a:solidFill>
                <a:latin typeface="페이퍼로지 9 Black" pitchFamily="2" charset="-127"/>
                <a:ea typeface="페이퍼로지 9 Black" pitchFamily="2" charset="-127"/>
              </a:rPr>
              <a:t>작성가이드</a:t>
            </a:r>
            <a:endParaRPr lang="ko-KR" altLang="en-US" sz="900" dirty="0">
              <a:solidFill>
                <a:srgbClr val="195B9F"/>
              </a:solidFill>
              <a:latin typeface="페이퍼로지 6 SemiBold" pitchFamily="2" charset="-127"/>
              <a:ea typeface="페이퍼로지 6 SemiBold" pitchFamily="2" charset="-127"/>
            </a:endParaRPr>
          </a:p>
        </p:txBody>
      </p:sp>
      <p:grpSp>
        <p:nvGrpSpPr>
          <p:cNvPr id="36" name="그룹 35">
            <a:extLst>
              <a:ext uri="{FF2B5EF4-FFF2-40B4-BE49-F238E27FC236}">
                <a16:creationId xmlns:a16="http://schemas.microsoft.com/office/drawing/2014/main" id="{0697C915-10B1-D898-0E84-6545895FD94A}"/>
              </a:ext>
            </a:extLst>
          </p:cNvPr>
          <p:cNvGrpSpPr/>
          <p:nvPr/>
        </p:nvGrpSpPr>
        <p:grpSpPr>
          <a:xfrm>
            <a:off x="663839" y="1972773"/>
            <a:ext cx="389134" cy="368882"/>
            <a:chOff x="6881019" y="10494962"/>
            <a:chExt cx="640555" cy="607218"/>
          </a:xfrm>
        </p:grpSpPr>
        <p:sp>
          <p:nvSpPr>
            <p:cNvPr id="18" name="자유형: 도형 17">
              <a:extLst>
                <a:ext uri="{FF2B5EF4-FFF2-40B4-BE49-F238E27FC236}">
                  <a16:creationId xmlns:a16="http://schemas.microsoft.com/office/drawing/2014/main" id="{2B18A0D8-FB16-7298-935F-2C0F929F8AFF}"/>
                </a:ext>
              </a:extLst>
            </p:cNvPr>
            <p:cNvSpPr/>
            <p:nvPr/>
          </p:nvSpPr>
          <p:spPr>
            <a:xfrm>
              <a:off x="6888734" y="10532300"/>
              <a:ext cx="490061" cy="552545"/>
            </a:xfrm>
            <a:custGeom>
              <a:avLst/>
              <a:gdLst>
                <a:gd name="connsiteX0" fmla="*/ 0 w 490061"/>
                <a:gd name="connsiteY0" fmla="*/ 0 h 552545"/>
                <a:gd name="connsiteX1" fmla="*/ 490061 w 490061"/>
                <a:gd name="connsiteY1" fmla="*/ 0 h 552545"/>
                <a:gd name="connsiteX2" fmla="*/ 490061 w 490061"/>
                <a:gd name="connsiteY2" fmla="*/ 552545 h 552545"/>
                <a:gd name="connsiteX3" fmla="*/ 0 w 490061"/>
                <a:gd name="connsiteY3" fmla="*/ 552545 h 552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0061" h="552545">
                  <a:moveTo>
                    <a:pt x="0" y="0"/>
                  </a:moveTo>
                  <a:lnTo>
                    <a:pt x="490061" y="0"/>
                  </a:lnTo>
                  <a:lnTo>
                    <a:pt x="490061" y="552545"/>
                  </a:lnTo>
                  <a:lnTo>
                    <a:pt x="0" y="552545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 sz="384"/>
            </a:p>
          </p:txBody>
        </p:sp>
        <p:sp>
          <p:nvSpPr>
            <p:cNvPr id="19" name="자유형: 도형 18">
              <a:extLst>
                <a:ext uri="{FF2B5EF4-FFF2-40B4-BE49-F238E27FC236}">
                  <a16:creationId xmlns:a16="http://schemas.microsoft.com/office/drawing/2014/main" id="{5F3BF506-888F-AFEE-AC56-4604AE0B88AD}"/>
                </a:ext>
              </a:extLst>
            </p:cNvPr>
            <p:cNvSpPr/>
            <p:nvPr/>
          </p:nvSpPr>
          <p:spPr>
            <a:xfrm>
              <a:off x="6888734" y="10573448"/>
              <a:ext cx="490061" cy="511302"/>
            </a:xfrm>
            <a:custGeom>
              <a:avLst/>
              <a:gdLst>
                <a:gd name="connsiteX0" fmla="*/ 0 w 490061"/>
                <a:gd name="connsiteY0" fmla="*/ 0 h 511302"/>
                <a:gd name="connsiteX1" fmla="*/ 490061 w 490061"/>
                <a:gd name="connsiteY1" fmla="*/ 0 h 511302"/>
                <a:gd name="connsiteX2" fmla="*/ 490061 w 490061"/>
                <a:gd name="connsiteY2" fmla="*/ 511302 h 511302"/>
                <a:gd name="connsiteX3" fmla="*/ 0 w 490061"/>
                <a:gd name="connsiteY3" fmla="*/ 511302 h 511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0061" h="511302">
                  <a:moveTo>
                    <a:pt x="0" y="0"/>
                  </a:moveTo>
                  <a:lnTo>
                    <a:pt x="490061" y="0"/>
                  </a:lnTo>
                  <a:lnTo>
                    <a:pt x="490061" y="511302"/>
                  </a:lnTo>
                  <a:lnTo>
                    <a:pt x="0" y="511302"/>
                  </a:lnTo>
                  <a:close/>
                </a:path>
              </a:pathLst>
            </a:custGeom>
            <a:solidFill>
              <a:srgbClr val="8ABAC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 sz="384"/>
            </a:p>
          </p:txBody>
        </p:sp>
        <p:sp>
          <p:nvSpPr>
            <p:cNvPr id="20" name="자유형: 도형 19">
              <a:extLst>
                <a:ext uri="{FF2B5EF4-FFF2-40B4-BE49-F238E27FC236}">
                  <a16:creationId xmlns:a16="http://schemas.microsoft.com/office/drawing/2014/main" id="{C456F060-CE72-EE3C-214D-010F322FA7C8}"/>
                </a:ext>
              </a:extLst>
            </p:cNvPr>
            <p:cNvSpPr/>
            <p:nvPr/>
          </p:nvSpPr>
          <p:spPr>
            <a:xfrm>
              <a:off x="6881019" y="10524489"/>
              <a:ext cx="505491" cy="568071"/>
            </a:xfrm>
            <a:custGeom>
              <a:avLst/>
              <a:gdLst>
                <a:gd name="connsiteX0" fmla="*/ 497396 w 505491"/>
                <a:gd name="connsiteY0" fmla="*/ 568071 h 568071"/>
                <a:gd name="connsiteX1" fmla="*/ 8096 w 505491"/>
                <a:gd name="connsiteY1" fmla="*/ 568071 h 568071"/>
                <a:gd name="connsiteX2" fmla="*/ 0 w 505491"/>
                <a:gd name="connsiteY2" fmla="*/ 559975 h 568071"/>
                <a:gd name="connsiteX3" fmla="*/ 0 w 505491"/>
                <a:gd name="connsiteY3" fmla="*/ 8096 h 568071"/>
                <a:gd name="connsiteX4" fmla="*/ 8096 w 505491"/>
                <a:gd name="connsiteY4" fmla="*/ 0 h 568071"/>
                <a:gd name="connsiteX5" fmla="*/ 497396 w 505491"/>
                <a:gd name="connsiteY5" fmla="*/ 0 h 568071"/>
                <a:gd name="connsiteX6" fmla="*/ 505492 w 505491"/>
                <a:gd name="connsiteY6" fmla="*/ 8096 h 568071"/>
                <a:gd name="connsiteX7" fmla="*/ 505492 w 505491"/>
                <a:gd name="connsiteY7" fmla="*/ 559975 h 568071"/>
                <a:gd name="connsiteX8" fmla="*/ 497396 w 505491"/>
                <a:gd name="connsiteY8" fmla="*/ 568071 h 568071"/>
                <a:gd name="connsiteX9" fmla="*/ 16097 w 505491"/>
                <a:gd name="connsiteY9" fmla="*/ 551879 h 568071"/>
                <a:gd name="connsiteX10" fmla="*/ 489299 w 505491"/>
                <a:gd name="connsiteY10" fmla="*/ 551879 h 568071"/>
                <a:gd name="connsiteX11" fmla="*/ 489299 w 505491"/>
                <a:gd name="connsiteY11" fmla="*/ 16193 h 568071"/>
                <a:gd name="connsiteX12" fmla="*/ 16097 w 505491"/>
                <a:gd name="connsiteY12" fmla="*/ 16193 h 568071"/>
                <a:gd name="connsiteX13" fmla="*/ 16097 w 505491"/>
                <a:gd name="connsiteY13" fmla="*/ 551879 h 568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05491" h="568071">
                  <a:moveTo>
                    <a:pt x="497396" y="568071"/>
                  </a:moveTo>
                  <a:lnTo>
                    <a:pt x="8096" y="568071"/>
                  </a:lnTo>
                  <a:cubicBezTo>
                    <a:pt x="3620" y="568071"/>
                    <a:pt x="0" y="564452"/>
                    <a:pt x="0" y="559975"/>
                  </a:cubicBezTo>
                  <a:lnTo>
                    <a:pt x="0" y="8096"/>
                  </a:lnTo>
                  <a:cubicBezTo>
                    <a:pt x="0" y="3620"/>
                    <a:pt x="3620" y="0"/>
                    <a:pt x="8096" y="0"/>
                  </a:cubicBezTo>
                  <a:lnTo>
                    <a:pt x="497396" y="0"/>
                  </a:lnTo>
                  <a:cubicBezTo>
                    <a:pt x="501872" y="0"/>
                    <a:pt x="505492" y="3620"/>
                    <a:pt x="505492" y="8096"/>
                  </a:cubicBezTo>
                  <a:lnTo>
                    <a:pt x="505492" y="559975"/>
                  </a:lnTo>
                  <a:cubicBezTo>
                    <a:pt x="505492" y="564452"/>
                    <a:pt x="501872" y="568071"/>
                    <a:pt x="497396" y="568071"/>
                  </a:cubicBezTo>
                  <a:close/>
                  <a:moveTo>
                    <a:pt x="16097" y="551879"/>
                  </a:moveTo>
                  <a:lnTo>
                    <a:pt x="489299" y="551879"/>
                  </a:lnTo>
                  <a:lnTo>
                    <a:pt x="489299" y="16193"/>
                  </a:lnTo>
                  <a:lnTo>
                    <a:pt x="16097" y="16193"/>
                  </a:lnTo>
                  <a:lnTo>
                    <a:pt x="16097" y="551879"/>
                  </a:lnTo>
                  <a:close/>
                </a:path>
              </a:pathLst>
            </a:custGeom>
            <a:solidFill>
              <a:srgbClr val="26408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 sz="384"/>
            </a:p>
          </p:txBody>
        </p:sp>
        <p:sp>
          <p:nvSpPr>
            <p:cNvPr id="21" name="자유형: 도형 20">
              <a:extLst>
                <a:ext uri="{FF2B5EF4-FFF2-40B4-BE49-F238E27FC236}">
                  <a16:creationId xmlns:a16="http://schemas.microsoft.com/office/drawing/2014/main" id="{F18DE419-4322-9840-3937-B10070A69614}"/>
                </a:ext>
              </a:extLst>
            </p:cNvPr>
            <p:cNvSpPr/>
            <p:nvPr/>
          </p:nvSpPr>
          <p:spPr>
            <a:xfrm>
              <a:off x="6946646" y="10572114"/>
              <a:ext cx="374237" cy="436721"/>
            </a:xfrm>
            <a:custGeom>
              <a:avLst/>
              <a:gdLst>
                <a:gd name="connsiteX0" fmla="*/ 0 w 374237"/>
                <a:gd name="connsiteY0" fmla="*/ 0 h 436721"/>
                <a:gd name="connsiteX1" fmla="*/ 374237 w 374237"/>
                <a:gd name="connsiteY1" fmla="*/ 0 h 436721"/>
                <a:gd name="connsiteX2" fmla="*/ 374237 w 374237"/>
                <a:gd name="connsiteY2" fmla="*/ 436721 h 436721"/>
                <a:gd name="connsiteX3" fmla="*/ 0 w 374237"/>
                <a:gd name="connsiteY3" fmla="*/ 436721 h 436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4237" h="436721">
                  <a:moveTo>
                    <a:pt x="0" y="0"/>
                  </a:moveTo>
                  <a:lnTo>
                    <a:pt x="374237" y="0"/>
                  </a:lnTo>
                  <a:lnTo>
                    <a:pt x="374237" y="436721"/>
                  </a:lnTo>
                  <a:lnTo>
                    <a:pt x="0" y="436721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 sz="384"/>
            </a:p>
          </p:txBody>
        </p:sp>
        <p:sp>
          <p:nvSpPr>
            <p:cNvPr id="22" name="자유형: 도형 21">
              <a:extLst>
                <a:ext uri="{FF2B5EF4-FFF2-40B4-BE49-F238E27FC236}">
                  <a16:creationId xmlns:a16="http://schemas.microsoft.com/office/drawing/2014/main" id="{EA27D394-0CAE-1ECE-3955-27FEBC096B4F}"/>
                </a:ext>
              </a:extLst>
            </p:cNvPr>
            <p:cNvSpPr/>
            <p:nvPr/>
          </p:nvSpPr>
          <p:spPr>
            <a:xfrm>
              <a:off x="6938549" y="10564018"/>
              <a:ext cx="390429" cy="452913"/>
            </a:xfrm>
            <a:custGeom>
              <a:avLst/>
              <a:gdLst>
                <a:gd name="connsiteX0" fmla="*/ 382334 w 390429"/>
                <a:gd name="connsiteY0" fmla="*/ 452819 h 452913"/>
                <a:gd name="connsiteX1" fmla="*/ 8096 w 390429"/>
                <a:gd name="connsiteY1" fmla="*/ 452819 h 452913"/>
                <a:gd name="connsiteX2" fmla="*/ 0 w 390429"/>
                <a:gd name="connsiteY2" fmla="*/ 444722 h 452913"/>
                <a:gd name="connsiteX3" fmla="*/ 0 w 390429"/>
                <a:gd name="connsiteY3" fmla="*/ 8096 h 452913"/>
                <a:gd name="connsiteX4" fmla="*/ 8096 w 390429"/>
                <a:gd name="connsiteY4" fmla="*/ 0 h 452913"/>
                <a:gd name="connsiteX5" fmla="*/ 382334 w 390429"/>
                <a:gd name="connsiteY5" fmla="*/ 0 h 452913"/>
                <a:gd name="connsiteX6" fmla="*/ 390430 w 390429"/>
                <a:gd name="connsiteY6" fmla="*/ 8096 h 452913"/>
                <a:gd name="connsiteX7" fmla="*/ 390430 w 390429"/>
                <a:gd name="connsiteY7" fmla="*/ 444818 h 452913"/>
                <a:gd name="connsiteX8" fmla="*/ 382334 w 390429"/>
                <a:gd name="connsiteY8" fmla="*/ 452914 h 452913"/>
                <a:gd name="connsiteX9" fmla="*/ 16192 w 390429"/>
                <a:gd name="connsiteY9" fmla="*/ 436721 h 452913"/>
                <a:gd name="connsiteX10" fmla="*/ 374333 w 390429"/>
                <a:gd name="connsiteY10" fmla="*/ 436721 h 452913"/>
                <a:gd name="connsiteX11" fmla="*/ 374333 w 390429"/>
                <a:gd name="connsiteY11" fmla="*/ 16192 h 452913"/>
                <a:gd name="connsiteX12" fmla="*/ 16192 w 390429"/>
                <a:gd name="connsiteY12" fmla="*/ 16192 h 452913"/>
                <a:gd name="connsiteX13" fmla="*/ 16192 w 390429"/>
                <a:gd name="connsiteY13" fmla="*/ 436817 h 452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90429" h="452913">
                  <a:moveTo>
                    <a:pt x="382334" y="452819"/>
                  </a:moveTo>
                  <a:lnTo>
                    <a:pt x="8096" y="452819"/>
                  </a:lnTo>
                  <a:cubicBezTo>
                    <a:pt x="3620" y="452819"/>
                    <a:pt x="0" y="449199"/>
                    <a:pt x="0" y="444722"/>
                  </a:cubicBezTo>
                  <a:lnTo>
                    <a:pt x="0" y="8096"/>
                  </a:lnTo>
                  <a:cubicBezTo>
                    <a:pt x="0" y="3620"/>
                    <a:pt x="3620" y="0"/>
                    <a:pt x="8096" y="0"/>
                  </a:cubicBezTo>
                  <a:lnTo>
                    <a:pt x="382334" y="0"/>
                  </a:lnTo>
                  <a:cubicBezTo>
                    <a:pt x="386810" y="0"/>
                    <a:pt x="390430" y="3620"/>
                    <a:pt x="390430" y="8096"/>
                  </a:cubicBezTo>
                  <a:lnTo>
                    <a:pt x="390430" y="444818"/>
                  </a:lnTo>
                  <a:cubicBezTo>
                    <a:pt x="390430" y="449294"/>
                    <a:pt x="386810" y="452914"/>
                    <a:pt x="382334" y="452914"/>
                  </a:cubicBezTo>
                  <a:close/>
                  <a:moveTo>
                    <a:pt x="16192" y="436721"/>
                  </a:moveTo>
                  <a:lnTo>
                    <a:pt x="374333" y="436721"/>
                  </a:lnTo>
                  <a:lnTo>
                    <a:pt x="374333" y="16192"/>
                  </a:lnTo>
                  <a:lnTo>
                    <a:pt x="16192" y="16192"/>
                  </a:lnTo>
                  <a:lnTo>
                    <a:pt x="16192" y="436817"/>
                  </a:lnTo>
                  <a:close/>
                </a:path>
              </a:pathLst>
            </a:custGeom>
            <a:solidFill>
              <a:srgbClr val="26408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 sz="384"/>
            </a:p>
          </p:txBody>
        </p:sp>
        <p:sp>
          <p:nvSpPr>
            <p:cNvPr id="23" name="자유형: 도형 22">
              <a:extLst>
                <a:ext uri="{FF2B5EF4-FFF2-40B4-BE49-F238E27FC236}">
                  <a16:creationId xmlns:a16="http://schemas.microsoft.com/office/drawing/2014/main" id="{489FF8D0-9324-9C6F-4575-D55A67245F6C}"/>
                </a:ext>
              </a:extLst>
            </p:cNvPr>
            <p:cNvSpPr/>
            <p:nvPr/>
          </p:nvSpPr>
          <p:spPr>
            <a:xfrm>
              <a:off x="7040372" y="10503058"/>
              <a:ext cx="186785" cy="84772"/>
            </a:xfrm>
            <a:custGeom>
              <a:avLst/>
              <a:gdLst>
                <a:gd name="connsiteX0" fmla="*/ 0 w 186785"/>
                <a:gd name="connsiteY0" fmla="*/ 0 h 84772"/>
                <a:gd name="connsiteX1" fmla="*/ 186785 w 186785"/>
                <a:gd name="connsiteY1" fmla="*/ 0 h 84772"/>
                <a:gd name="connsiteX2" fmla="*/ 186785 w 186785"/>
                <a:gd name="connsiteY2" fmla="*/ 84773 h 84772"/>
                <a:gd name="connsiteX3" fmla="*/ 0 w 186785"/>
                <a:gd name="connsiteY3" fmla="*/ 84773 h 84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6785" h="84772">
                  <a:moveTo>
                    <a:pt x="0" y="0"/>
                  </a:moveTo>
                  <a:lnTo>
                    <a:pt x="186785" y="0"/>
                  </a:lnTo>
                  <a:lnTo>
                    <a:pt x="186785" y="84773"/>
                  </a:lnTo>
                  <a:lnTo>
                    <a:pt x="0" y="84773"/>
                  </a:lnTo>
                  <a:close/>
                </a:path>
              </a:pathLst>
            </a:custGeom>
            <a:solidFill>
              <a:srgbClr val="2C9AB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 sz="384"/>
            </a:p>
          </p:txBody>
        </p:sp>
        <p:sp>
          <p:nvSpPr>
            <p:cNvPr id="24" name="자유형: 도형 23">
              <a:extLst>
                <a:ext uri="{FF2B5EF4-FFF2-40B4-BE49-F238E27FC236}">
                  <a16:creationId xmlns:a16="http://schemas.microsoft.com/office/drawing/2014/main" id="{B0558718-CF19-1102-2F90-314340B2AEB9}"/>
                </a:ext>
              </a:extLst>
            </p:cNvPr>
            <p:cNvSpPr/>
            <p:nvPr/>
          </p:nvSpPr>
          <p:spPr>
            <a:xfrm>
              <a:off x="7032276" y="10494962"/>
              <a:ext cx="202977" cy="100965"/>
            </a:xfrm>
            <a:custGeom>
              <a:avLst/>
              <a:gdLst>
                <a:gd name="connsiteX0" fmla="*/ 194882 w 202977"/>
                <a:gd name="connsiteY0" fmla="*/ 100965 h 100965"/>
                <a:gd name="connsiteX1" fmla="*/ 8096 w 202977"/>
                <a:gd name="connsiteY1" fmla="*/ 100965 h 100965"/>
                <a:gd name="connsiteX2" fmla="*/ 0 w 202977"/>
                <a:gd name="connsiteY2" fmla="*/ 92869 h 100965"/>
                <a:gd name="connsiteX3" fmla="*/ 0 w 202977"/>
                <a:gd name="connsiteY3" fmla="*/ 8096 h 100965"/>
                <a:gd name="connsiteX4" fmla="*/ 8096 w 202977"/>
                <a:gd name="connsiteY4" fmla="*/ 0 h 100965"/>
                <a:gd name="connsiteX5" fmla="*/ 194882 w 202977"/>
                <a:gd name="connsiteY5" fmla="*/ 0 h 100965"/>
                <a:gd name="connsiteX6" fmla="*/ 202978 w 202977"/>
                <a:gd name="connsiteY6" fmla="*/ 8096 h 100965"/>
                <a:gd name="connsiteX7" fmla="*/ 202978 w 202977"/>
                <a:gd name="connsiteY7" fmla="*/ 92869 h 100965"/>
                <a:gd name="connsiteX8" fmla="*/ 194882 w 202977"/>
                <a:gd name="connsiteY8" fmla="*/ 100965 h 100965"/>
                <a:gd name="connsiteX9" fmla="*/ 16192 w 202977"/>
                <a:gd name="connsiteY9" fmla="*/ 84773 h 100965"/>
                <a:gd name="connsiteX10" fmla="*/ 186785 w 202977"/>
                <a:gd name="connsiteY10" fmla="*/ 84773 h 100965"/>
                <a:gd name="connsiteX11" fmla="*/ 186785 w 202977"/>
                <a:gd name="connsiteY11" fmla="*/ 16097 h 100965"/>
                <a:gd name="connsiteX12" fmla="*/ 16192 w 202977"/>
                <a:gd name="connsiteY12" fmla="*/ 16097 h 100965"/>
                <a:gd name="connsiteX13" fmla="*/ 16192 w 202977"/>
                <a:gd name="connsiteY13" fmla="*/ 84773 h 100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2977" h="100965">
                  <a:moveTo>
                    <a:pt x="194882" y="100965"/>
                  </a:moveTo>
                  <a:lnTo>
                    <a:pt x="8096" y="100965"/>
                  </a:lnTo>
                  <a:cubicBezTo>
                    <a:pt x="3620" y="100965"/>
                    <a:pt x="0" y="97346"/>
                    <a:pt x="0" y="92869"/>
                  </a:cubicBezTo>
                  <a:lnTo>
                    <a:pt x="0" y="8096"/>
                  </a:lnTo>
                  <a:cubicBezTo>
                    <a:pt x="0" y="3620"/>
                    <a:pt x="3620" y="0"/>
                    <a:pt x="8096" y="0"/>
                  </a:cubicBezTo>
                  <a:lnTo>
                    <a:pt x="194882" y="0"/>
                  </a:lnTo>
                  <a:cubicBezTo>
                    <a:pt x="199358" y="0"/>
                    <a:pt x="202978" y="3620"/>
                    <a:pt x="202978" y="8096"/>
                  </a:cubicBezTo>
                  <a:lnTo>
                    <a:pt x="202978" y="92869"/>
                  </a:lnTo>
                  <a:cubicBezTo>
                    <a:pt x="202978" y="97346"/>
                    <a:pt x="199358" y="100965"/>
                    <a:pt x="194882" y="100965"/>
                  </a:cubicBezTo>
                  <a:close/>
                  <a:moveTo>
                    <a:pt x="16192" y="84773"/>
                  </a:moveTo>
                  <a:lnTo>
                    <a:pt x="186785" y="84773"/>
                  </a:lnTo>
                  <a:lnTo>
                    <a:pt x="186785" y="16097"/>
                  </a:lnTo>
                  <a:lnTo>
                    <a:pt x="16192" y="16097"/>
                  </a:lnTo>
                  <a:lnTo>
                    <a:pt x="16192" y="84773"/>
                  </a:lnTo>
                  <a:close/>
                </a:path>
              </a:pathLst>
            </a:custGeom>
            <a:solidFill>
              <a:srgbClr val="26408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 sz="384"/>
            </a:p>
          </p:txBody>
        </p:sp>
        <p:sp>
          <p:nvSpPr>
            <p:cNvPr id="25" name="자유형: 도형 24">
              <a:extLst>
                <a:ext uri="{FF2B5EF4-FFF2-40B4-BE49-F238E27FC236}">
                  <a16:creationId xmlns:a16="http://schemas.microsoft.com/office/drawing/2014/main" id="{BDE2AD48-8F66-E657-1968-DB953D523CEF}"/>
                </a:ext>
              </a:extLst>
            </p:cNvPr>
            <p:cNvSpPr/>
            <p:nvPr/>
          </p:nvSpPr>
          <p:spPr>
            <a:xfrm>
              <a:off x="7030275" y="10851006"/>
              <a:ext cx="206978" cy="94106"/>
            </a:xfrm>
            <a:custGeom>
              <a:avLst/>
              <a:gdLst>
                <a:gd name="connsiteX0" fmla="*/ 198882 w 206978"/>
                <a:gd name="connsiteY0" fmla="*/ 94107 h 94106"/>
                <a:gd name="connsiteX1" fmla="*/ 8096 w 206978"/>
                <a:gd name="connsiteY1" fmla="*/ 94107 h 94106"/>
                <a:gd name="connsiteX2" fmla="*/ 0 w 206978"/>
                <a:gd name="connsiteY2" fmla="*/ 86011 h 94106"/>
                <a:gd name="connsiteX3" fmla="*/ 8096 w 206978"/>
                <a:gd name="connsiteY3" fmla="*/ 77915 h 94106"/>
                <a:gd name="connsiteX4" fmla="*/ 198882 w 206978"/>
                <a:gd name="connsiteY4" fmla="*/ 77915 h 94106"/>
                <a:gd name="connsiteX5" fmla="*/ 206978 w 206978"/>
                <a:gd name="connsiteY5" fmla="*/ 86011 h 94106"/>
                <a:gd name="connsiteX6" fmla="*/ 198882 w 206978"/>
                <a:gd name="connsiteY6" fmla="*/ 94107 h 94106"/>
                <a:gd name="connsiteX7" fmla="*/ 198882 w 206978"/>
                <a:gd name="connsiteY7" fmla="*/ 55150 h 94106"/>
                <a:gd name="connsiteX8" fmla="*/ 8096 w 206978"/>
                <a:gd name="connsiteY8" fmla="*/ 55150 h 94106"/>
                <a:gd name="connsiteX9" fmla="*/ 0 w 206978"/>
                <a:gd name="connsiteY9" fmla="*/ 47053 h 94106"/>
                <a:gd name="connsiteX10" fmla="*/ 8096 w 206978"/>
                <a:gd name="connsiteY10" fmla="*/ 38957 h 94106"/>
                <a:gd name="connsiteX11" fmla="*/ 198882 w 206978"/>
                <a:gd name="connsiteY11" fmla="*/ 38957 h 94106"/>
                <a:gd name="connsiteX12" fmla="*/ 206978 w 206978"/>
                <a:gd name="connsiteY12" fmla="*/ 47053 h 94106"/>
                <a:gd name="connsiteX13" fmla="*/ 198882 w 206978"/>
                <a:gd name="connsiteY13" fmla="*/ 55150 h 94106"/>
                <a:gd name="connsiteX14" fmla="*/ 198882 w 206978"/>
                <a:gd name="connsiteY14" fmla="*/ 16193 h 94106"/>
                <a:gd name="connsiteX15" fmla="*/ 8096 w 206978"/>
                <a:gd name="connsiteY15" fmla="*/ 16193 h 94106"/>
                <a:gd name="connsiteX16" fmla="*/ 0 w 206978"/>
                <a:gd name="connsiteY16" fmla="*/ 8096 h 94106"/>
                <a:gd name="connsiteX17" fmla="*/ 8096 w 206978"/>
                <a:gd name="connsiteY17" fmla="*/ 0 h 94106"/>
                <a:gd name="connsiteX18" fmla="*/ 198882 w 206978"/>
                <a:gd name="connsiteY18" fmla="*/ 0 h 94106"/>
                <a:gd name="connsiteX19" fmla="*/ 206978 w 206978"/>
                <a:gd name="connsiteY19" fmla="*/ 8096 h 94106"/>
                <a:gd name="connsiteX20" fmla="*/ 198882 w 206978"/>
                <a:gd name="connsiteY20" fmla="*/ 16193 h 94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06978" h="94106">
                  <a:moveTo>
                    <a:pt x="198882" y="94107"/>
                  </a:moveTo>
                  <a:lnTo>
                    <a:pt x="8096" y="94107"/>
                  </a:lnTo>
                  <a:cubicBezTo>
                    <a:pt x="3619" y="94107"/>
                    <a:pt x="0" y="90488"/>
                    <a:pt x="0" y="86011"/>
                  </a:cubicBezTo>
                  <a:cubicBezTo>
                    <a:pt x="0" y="81534"/>
                    <a:pt x="3619" y="77915"/>
                    <a:pt x="8096" y="77915"/>
                  </a:cubicBezTo>
                  <a:lnTo>
                    <a:pt x="198882" y="77915"/>
                  </a:lnTo>
                  <a:cubicBezTo>
                    <a:pt x="203359" y="77915"/>
                    <a:pt x="206978" y="81534"/>
                    <a:pt x="206978" y="86011"/>
                  </a:cubicBezTo>
                  <a:cubicBezTo>
                    <a:pt x="206978" y="90488"/>
                    <a:pt x="203359" y="94107"/>
                    <a:pt x="198882" y="94107"/>
                  </a:cubicBezTo>
                  <a:close/>
                  <a:moveTo>
                    <a:pt x="198882" y="55150"/>
                  </a:moveTo>
                  <a:lnTo>
                    <a:pt x="8096" y="55150"/>
                  </a:lnTo>
                  <a:cubicBezTo>
                    <a:pt x="3619" y="55150"/>
                    <a:pt x="0" y="51530"/>
                    <a:pt x="0" y="47053"/>
                  </a:cubicBezTo>
                  <a:cubicBezTo>
                    <a:pt x="0" y="42577"/>
                    <a:pt x="3619" y="38957"/>
                    <a:pt x="8096" y="38957"/>
                  </a:cubicBezTo>
                  <a:lnTo>
                    <a:pt x="198882" y="38957"/>
                  </a:lnTo>
                  <a:cubicBezTo>
                    <a:pt x="203359" y="38957"/>
                    <a:pt x="206978" y="42577"/>
                    <a:pt x="206978" y="47053"/>
                  </a:cubicBezTo>
                  <a:cubicBezTo>
                    <a:pt x="206978" y="51530"/>
                    <a:pt x="203359" y="55150"/>
                    <a:pt x="198882" y="55150"/>
                  </a:cubicBezTo>
                  <a:close/>
                  <a:moveTo>
                    <a:pt x="198882" y="16193"/>
                  </a:moveTo>
                  <a:lnTo>
                    <a:pt x="8096" y="16193"/>
                  </a:lnTo>
                  <a:cubicBezTo>
                    <a:pt x="3619" y="16193"/>
                    <a:pt x="0" y="12573"/>
                    <a:pt x="0" y="8096"/>
                  </a:cubicBezTo>
                  <a:cubicBezTo>
                    <a:pt x="0" y="3619"/>
                    <a:pt x="3619" y="0"/>
                    <a:pt x="8096" y="0"/>
                  </a:cubicBezTo>
                  <a:lnTo>
                    <a:pt x="198882" y="0"/>
                  </a:lnTo>
                  <a:cubicBezTo>
                    <a:pt x="203359" y="0"/>
                    <a:pt x="206978" y="3619"/>
                    <a:pt x="206978" y="8096"/>
                  </a:cubicBezTo>
                  <a:cubicBezTo>
                    <a:pt x="206978" y="12573"/>
                    <a:pt x="203359" y="16193"/>
                    <a:pt x="198882" y="16193"/>
                  </a:cubicBezTo>
                  <a:close/>
                </a:path>
              </a:pathLst>
            </a:custGeom>
            <a:solidFill>
              <a:srgbClr val="DBDED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 sz="384"/>
            </a:p>
          </p:txBody>
        </p:sp>
        <p:sp>
          <p:nvSpPr>
            <p:cNvPr id="26" name="자유형: 도형 25">
              <a:extLst>
                <a:ext uri="{FF2B5EF4-FFF2-40B4-BE49-F238E27FC236}">
                  <a16:creationId xmlns:a16="http://schemas.microsoft.com/office/drawing/2014/main" id="{2DB7D2F6-8C07-B928-5046-FCAA2348DD32}"/>
                </a:ext>
              </a:extLst>
            </p:cNvPr>
            <p:cNvSpPr/>
            <p:nvPr/>
          </p:nvSpPr>
          <p:spPr>
            <a:xfrm>
              <a:off x="7430135" y="11039792"/>
              <a:ext cx="68198" cy="54292"/>
            </a:xfrm>
            <a:custGeom>
              <a:avLst/>
              <a:gdLst>
                <a:gd name="connsiteX0" fmla="*/ 95 w 68198"/>
                <a:gd name="connsiteY0" fmla="*/ 36195 h 54292"/>
                <a:gd name="connsiteX1" fmla="*/ 95 w 68198"/>
                <a:gd name="connsiteY1" fmla="*/ 0 h 54292"/>
                <a:gd name="connsiteX2" fmla="*/ 68199 w 68198"/>
                <a:gd name="connsiteY2" fmla="*/ 0 h 54292"/>
                <a:gd name="connsiteX3" fmla="*/ 68199 w 68198"/>
                <a:gd name="connsiteY3" fmla="*/ 36195 h 54292"/>
                <a:gd name="connsiteX4" fmla="*/ 50006 w 68198"/>
                <a:gd name="connsiteY4" fmla="*/ 54293 h 54292"/>
                <a:gd name="connsiteX5" fmla="*/ 18193 w 68198"/>
                <a:gd name="connsiteY5" fmla="*/ 54293 h 54292"/>
                <a:gd name="connsiteX6" fmla="*/ 0 w 68198"/>
                <a:gd name="connsiteY6" fmla="*/ 36195 h 54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198" h="54292">
                  <a:moveTo>
                    <a:pt x="95" y="36195"/>
                  </a:moveTo>
                  <a:lnTo>
                    <a:pt x="95" y="0"/>
                  </a:lnTo>
                  <a:lnTo>
                    <a:pt x="68199" y="0"/>
                  </a:lnTo>
                  <a:lnTo>
                    <a:pt x="68199" y="36195"/>
                  </a:lnTo>
                  <a:cubicBezTo>
                    <a:pt x="68199" y="46196"/>
                    <a:pt x="60103" y="54293"/>
                    <a:pt x="50006" y="54293"/>
                  </a:cubicBezTo>
                  <a:lnTo>
                    <a:pt x="18193" y="54293"/>
                  </a:lnTo>
                  <a:cubicBezTo>
                    <a:pt x="8191" y="54293"/>
                    <a:pt x="0" y="46196"/>
                    <a:pt x="0" y="36195"/>
                  </a:cubicBezTo>
                </a:path>
              </a:pathLst>
            </a:custGeom>
            <a:solidFill>
              <a:srgbClr val="F2F0E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 sz="384"/>
            </a:p>
          </p:txBody>
        </p:sp>
        <p:sp>
          <p:nvSpPr>
            <p:cNvPr id="27" name="자유형: 도형 26">
              <a:extLst>
                <a:ext uri="{FF2B5EF4-FFF2-40B4-BE49-F238E27FC236}">
                  <a16:creationId xmlns:a16="http://schemas.microsoft.com/office/drawing/2014/main" id="{78B18CCF-B075-06AA-1554-CD532FFF21B4}"/>
                </a:ext>
              </a:extLst>
            </p:cNvPr>
            <p:cNvSpPr/>
            <p:nvPr/>
          </p:nvSpPr>
          <p:spPr>
            <a:xfrm>
              <a:off x="7422134" y="11031695"/>
              <a:ext cx="84296" cy="70485"/>
            </a:xfrm>
            <a:custGeom>
              <a:avLst/>
              <a:gdLst>
                <a:gd name="connsiteX0" fmla="*/ 58007 w 84296"/>
                <a:gd name="connsiteY0" fmla="*/ 70485 h 70485"/>
                <a:gd name="connsiteX1" fmla="*/ 26194 w 84296"/>
                <a:gd name="connsiteY1" fmla="*/ 70485 h 70485"/>
                <a:gd name="connsiteX2" fmla="*/ 0 w 84296"/>
                <a:gd name="connsiteY2" fmla="*/ 44291 h 70485"/>
                <a:gd name="connsiteX3" fmla="*/ 0 w 84296"/>
                <a:gd name="connsiteY3" fmla="*/ 8096 h 70485"/>
                <a:gd name="connsiteX4" fmla="*/ 8096 w 84296"/>
                <a:gd name="connsiteY4" fmla="*/ 0 h 70485"/>
                <a:gd name="connsiteX5" fmla="*/ 76200 w 84296"/>
                <a:gd name="connsiteY5" fmla="*/ 0 h 70485"/>
                <a:gd name="connsiteX6" fmla="*/ 84296 w 84296"/>
                <a:gd name="connsiteY6" fmla="*/ 8096 h 70485"/>
                <a:gd name="connsiteX7" fmla="*/ 84296 w 84296"/>
                <a:gd name="connsiteY7" fmla="*/ 44291 h 70485"/>
                <a:gd name="connsiteX8" fmla="*/ 58102 w 84296"/>
                <a:gd name="connsiteY8" fmla="*/ 70485 h 70485"/>
                <a:gd name="connsiteX9" fmla="*/ 16097 w 84296"/>
                <a:gd name="connsiteY9" fmla="*/ 16097 h 70485"/>
                <a:gd name="connsiteX10" fmla="*/ 16097 w 84296"/>
                <a:gd name="connsiteY10" fmla="*/ 44291 h 70485"/>
                <a:gd name="connsiteX11" fmla="*/ 26194 w 84296"/>
                <a:gd name="connsiteY11" fmla="*/ 54388 h 70485"/>
                <a:gd name="connsiteX12" fmla="*/ 58007 w 84296"/>
                <a:gd name="connsiteY12" fmla="*/ 54388 h 70485"/>
                <a:gd name="connsiteX13" fmla="*/ 68104 w 84296"/>
                <a:gd name="connsiteY13" fmla="*/ 44291 h 70485"/>
                <a:gd name="connsiteX14" fmla="*/ 68104 w 84296"/>
                <a:gd name="connsiteY14" fmla="*/ 16097 h 70485"/>
                <a:gd name="connsiteX15" fmla="*/ 16097 w 84296"/>
                <a:gd name="connsiteY15" fmla="*/ 16097 h 70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84296" h="70485">
                  <a:moveTo>
                    <a:pt x="58007" y="70485"/>
                  </a:moveTo>
                  <a:lnTo>
                    <a:pt x="26194" y="70485"/>
                  </a:lnTo>
                  <a:cubicBezTo>
                    <a:pt x="11716" y="70485"/>
                    <a:pt x="0" y="58769"/>
                    <a:pt x="0" y="44291"/>
                  </a:cubicBezTo>
                  <a:lnTo>
                    <a:pt x="0" y="8096"/>
                  </a:lnTo>
                  <a:cubicBezTo>
                    <a:pt x="0" y="3620"/>
                    <a:pt x="3619" y="0"/>
                    <a:pt x="8096" y="0"/>
                  </a:cubicBezTo>
                  <a:lnTo>
                    <a:pt x="76200" y="0"/>
                  </a:lnTo>
                  <a:cubicBezTo>
                    <a:pt x="80677" y="0"/>
                    <a:pt x="84296" y="3620"/>
                    <a:pt x="84296" y="8096"/>
                  </a:cubicBezTo>
                  <a:lnTo>
                    <a:pt x="84296" y="44291"/>
                  </a:lnTo>
                  <a:cubicBezTo>
                    <a:pt x="84296" y="58769"/>
                    <a:pt x="72485" y="70485"/>
                    <a:pt x="58102" y="70485"/>
                  </a:cubicBezTo>
                  <a:close/>
                  <a:moveTo>
                    <a:pt x="16097" y="16097"/>
                  </a:moveTo>
                  <a:lnTo>
                    <a:pt x="16097" y="44291"/>
                  </a:lnTo>
                  <a:cubicBezTo>
                    <a:pt x="16097" y="49816"/>
                    <a:pt x="20669" y="54388"/>
                    <a:pt x="26194" y="54388"/>
                  </a:cubicBezTo>
                  <a:lnTo>
                    <a:pt x="58007" y="54388"/>
                  </a:lnTo>
                  <a:cubicBezTo>
                    <a:pt x="63532" y="54388"/>
                    <a:pt x="68104" y="49911"/>
                    <a:pt x="68104" y="44291"/>
                  </a:cubicBezTo>
                  <a:lnTo>
                    <a:pt x="68104" y="16097"/>
                  </a:lnTo>
                  <a:lnTo>
                    <a:pt x="16097" y="16097"/>
                  </a:lnTo>
                  <a:close/>
                </a:path>
              </a:pathLst>
            </a:custGeom>
            <a:solidFill>
              <a:srgbClr val="26408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 sz="384"/>
            </a:p>
          </p:txBody>
        </p:sp>
        <p:sp>
          <p:nvSpPr>
            <p:cNvPr id="28" name="자유형: 도형 27">
              <a:extLst>
                <a:ext uri="{FF2B5EF4-FFF2-40B4-BE49-F238E27FC236}">
                  <a16:creationId xmlns:a16="http://schemas.microsoft.com/office/drawing/2014/main" id="{3315EE22-B8F4-48D5-35FE-9F12EADF0D40}"/>
                </a:ext>
              </a:extLst>
            </p:cNvPr>
            <p:cNvSpPr/>
            <p:nvPr/>
          </p:nvSpPr>
          <p:spPr>
            <a:xfrm>
              <a:off x="7423181" y="10751755"/>
              <a:ext cx="82200" cy="272510"/>
            </a:xfrm>
            <a:custGeom>
              <a:avLst/>
              <a:gdLst>
                <a:gd name="connsiteX0" fmla="*/ 0 w 82200"/>
                <a:gd name="connsiteY0" fmla="*/ 0 h 272510"/>
                <a:gd name="connsiteX1" fmla="*/ 0 w 82200"/>
                <a:gd name="connsiteY1" fmla="*/ 272510 h 272510"/>
                <a:gd name="connsiteX2" fmla="*/ 82201 w 82200"/>
                <a:gd name="connsiteY2" fmla="*/ 272510 h 272510"/>
                <a:gd name="connsiteX3" fmla="*/ 82201 w 82200"/>
                <a:gd name="connsiteY3" fmla="*/ 0 h 272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2200" h="272510">
                  <a:moveTo>
                    <a:pt x="0" y="0"/>
                  </a:moveTo>
                  <a:lnTo>
                    <a:pt x="0" y="272510"/>
                  </a:lnTo>
                  <a:lnTo>
                    <a:pt x="82201" y="272510"/>
                  </a:lnTo>
                  <a:lnTo>
                    <a:pt x="82201" y="0"/>
                  </a:lnTo>
                </a:path>
              </a:pathLst>
            </a:custGeom>
            <a:solidFill>
              <a:srgbClr val="8ABAC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 sz="384"/>
            </a:p>
          </p:txBody>
        </p:sp>
        <p:sp>
          <p:nvSpPr>
            <p:cNvPr id="29" name="자유형: 도형 28">
              <a:extLst>
                <a:ext uri="{FF2B5EF4-FFF2-40B4-BE49-F238E27FC236}">
                  <a16:creationId xmlns:a16="http://schemas.microsoft.com/office/drawing/2014/main" id="{91EA4897-B590-1B6F-1A93-B18AD216E151}"/>
                </a:ext>
              </a:extLst>
            </p:cNvPr>
            <p:cNvSpPr/>
            <p:nvPr/>
          </p:nvSpPr>
          <p:spPr>
            <a:xfrm>
              <a:off x="7423181" y="10671174"/>
              <a:ext cx="82200" cy="80581"/>
            </a:xfrm>
            <a:custGeom>
              <a:avLst/>
              <a:gdLst>
                <a:gd name="connsiteX0" fmla="*/ 82201 w 82200"/>
                <a:gd name="connsiteY0" fmla="*/ 80581 h 80581"/>
                <a:gd name="connsiteX1" fmla="*/ 41053 w 82200"/>
                <a:gd name="connsiteY1" fmla="*/ 0 h 80581"/>
                <a:gd name="connsiteX2" fmla="*/ 0 w 82200"/>
                <a:gd name="connsiteY2" fmla="*/ 80581 h 80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2200" h="80581">
                  <a:moveTo>
                    <a:pt x="82201" y="80581"/>
                  </a:moveTo>
                  <a:lnTo>
                    <a:pt x="41053" y="0"/>
                  </a:lnTo>
                  <a:lnTo>
                    <a:pt x="0" y="80581"/>
                  </a:lnTo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 sz="384"/>
            </a:p>
          </p:txBody>
        </p:sp>
        <p:sp>
          <p:nvSpPr>
            <p:cNvPr id="30" name="자유형: 도형 29">
              <a:extLst>
                <a:ext uri="{FF2B5EF4-FFF2-40B4-BE49-F238E27FC236}">
                  <a16:creationId xmlns:a16="http://schemas.microsoft.com/office/drawing/2014/main" id="{E5F16BEC-15EC-B23B-C00B-6DF4044EDB72}"/>
                </a:ext>
              </a:extLst>
            </p:cNvPr>
            <p:cNvSpPr/>
            <p:nvPr/>
          </p:nvSpPr>
          <p:spPr>
            <a:xfrm>
              <a:off x="7444232" y="10671174"/>
              <a:ext cx="40005" cy="39243"/>
            </a:xfrm>
            <a:custGeom>
              <a:avLst/>
              <a:gdLst>
                <a:gd name="connsiteX0" fmla="*/ 40005 w 40005"/>
                <a:gd name="connsiteY0" fmla="*/ 39243 h 39243"/>
                <a:gd name="connsiteX1" fmla="*/ 20002 w 40005"/>
                <a:gd name="connsiteY1" fmla="*/ 0 h 39243"/>
                <a:gd name="connsiteX2" fmla="*/ 0 w 40005"/>
                <a:gd name="connsiteY2" fmla="*/ 39243 h 39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0005" h="39243">
                  <a:moveTo>
                    <a:pt x="40005" y="39243"/>
                  </a:moveTo>
                  <a:lnTo>
                    <a:pt x="20002" y="0"/>
                  </a:lnTo>
                  <a:lnTo>
                    <a:pt x="0" y="39243"/>
                  </a:lnTo>
                </a:path>
              </a:pathLst>
            </a:custGeom>
            <a:solidFill>
              <a:srgbClr val="26408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 sz="384"/>
            </a:p>
          </p:txBody>
        </p:sp>
        <p:sp>
          <p:nvSpPr>
            <p:cNvPr id="31" name="자유형: 도형 30">
              <a:extLst>
                <a:ext uri="{FF2B5EF4-FFF2-40B4-BE49-F238E27FC236}">
                  <a16:creationId xmlns:a16="http://schemas.microsoft.com/office/drawing/2014/main" id="{051CE2C7-4D7A-1B04-DD60-8C6E0092B3B1}"/>
                </a:ext>
              </a:extLst>
            </p:cNvPr>
            <p:cNvSpPr/>
            <p:nvPr/>
          </p:nvSpPr>
          <p:spPr>
            <a:xfrm>
              <a:off x="7415371" y="10663864"/>
              <a:ext cx="97631" cy="368117"/>
            </a:xfrm>
            <a:custGeom>
              <a:avLst/>
              <a:gdLst>
                <a:gd name="connsiteX0" fmla="*/ 89630 w 97631"/>
                <a:gd name="connsiteY0" fmla="*/ 368117 h 368117"/>
                <a:gd name="connsiteX1" fmla="*/ 8096 w 97631"/>
                <a:gd name="connsiteY1" fmla="*/ 368117 h 368117"/>
                <a:gd name="connsiteX2" fmla="*/ 0 w 97631"/>
                <a:gd name="connsiteY2" fmla="*/ 360021 h 368117"/>
                <a:gd name="connsiteX3" fmla="*/ 0 w 97631"/>
                <a:gd name="connsiteY3" fmla="*/ 88082 h 368117"/>
                <a:gd name="connsiteX4" fmla="*/ 857 w 97631"/>
                <a:gd name="connsiteY4" fmla="*/ 84463 h 368117"/>
                <a:gd name="connsiteX5" fmla="*/ 41624 w 97631"/>
                <a:gd name="connsiteY5" fmla="*/ 4072 h 368117"/>
                <a:gd name="connsiteX6" fmla="*/ 56007 w 97631"/>
                <a:gd name="connsiteY6" fmla="*/ 4072 h 368117"/>
                <a:gd name="connsiteX7" fmla="*/ 96774 w 97631"/>
                <a:gd name="connsiteY7" fmla="*/ 84463 h 368117"/>
                <a:gd name="connsiteX8" fmla="*/ 97631 w 97631"/>
                <a:gd name="connsiteY8" fmla="*/ 88082 h 368117"/>
                <a:gd name="connsiteX9" fmla="*/ 97631 w 97631"/>
                <a:gd name="connsiteY9" fmla="*/ 360021 h 368117"/>
                <a:gd name="connsiteX10" fmla="*/ 89535 w 97631"/>
                <a:gd name="connsiteY10" fmla="*/ 368117 h 368117"/>
                <a:gd name="connsiteX11" fmla="*/ 16193 w 97631"/>
                <a:gd name="connsiteY11" fmla="*/ 351925 h 368117"/>
                <a:gd name="connsiteX12" fmla="*/ 81534 w 97631"/>
                <a:gd name="connsiteY12" fmla="*/ 351925 h 368117"/>
                <a:gd name="connsiteX13" fmla="*/ 81534 w 97631"/>
                <a:gd name="connsiteY13" fmla="*/ 89987 h 368117"/>
                <a:gd name="connsiteX14" fmla="*/ 48863 w 97631"/>
                <a:gd name="connsiteY14" fmla="*/ 25503 h 368117"/>
                <a:gd name="connsiteX15" fmla="*/ 16193 w 97631"/>
                <a:gd name="connsiteY15" fmla="*/ 89987 h 368117"/>
                <a:gd name="connsiteX16" fmla="*/ 16193 w 97631"/>
                <a:gd name="connsiteY16" fmla="*/ 351925 h 368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7631" h="368117">
                  <a:moveTo>
                    <a:pt x="89630" y="368117"/>
                  </a:moveTo>
                  <a:lnTo>
                    <a:pt x="8096" y="368117"/>
                  </a:lnTo>
                  <a:cubicBezTo>
                    <a:pt x="3620" y="368117"/>
                    <a:pt x="0" y="364498"/>
                    <a:pt x="0" y="360021"/>
                  </a:cubicBezTo>
                  <a:lnTo>
                    <a:pt x="0" y="88082"/>
                  </a:lnTo>
                  <a:cubicBezTo>
                    <a:pt x="0" y="86844"/>
                    <a:pt x="286" y="85606"/>
                    <a:pt x="857" y="84463"/>
                  </a:cubicBezTo>
                  <a:lnTo>
                    <a:pt x="41624" y="4072"/>
                  </a:lnTo>
                  <a:cubicBezTo>
                    <a:pt x="44387" y="-1357"/>
                    <a:pt x="53245" y="-1357"/>
                    <a:pt x="56007" y="4072"/>
                  </a:cubicBezTo>
                  <a:lnTo>
                    <a:pt x="96774" y="84463"/>
                  </a:lnTo>
                  <a:cubicBezTo>
                    <a:pt x="97346" y="85606"/>
                    <a:pt x="97631" y="86844"/>
                    <a:pt x="97631" y="88082"/>
                  </a:cubicBezTo>
                  <a:lnTo>
                    <a:pt x="97631" y="360021"/>
                  </a:lnTo>
                  <a:cubicBezTo>
                    <a:pt x="97631" y="364498"/>
                    <a:pt x="94012" y="368117"/>
                    <a:pt x="89535" y="368117"/>
                  </a:cubicBezTo>
                  <a:close/>
                  <a:moveTo>
                    <a:pt x="16193" y="351925"/>
                  </a:moveTo>
                  <a:lnTo>
                    <a:pt x="81534" y="351925"/>
                  </a:lnTo>
                  <a:lnTo>
                    <a:pt x="81534" y="89987"/>
                  </a:lnTo>
                  <a:lnTo>
                    <a:pt x="48863" y="25503"/>
                  </a:lnTo>
                  <a:lnTo>
                    <a:pt x="16193" y="89987"/>
                  </a:lnTo>
                  <a:lnTo>
                    <a:pt x="16193" y="351925"/>
                  </a:lnTo>
                  <a:close/>
                </a:path>
              </a:pathLst>
            </a:custGeom>
            <a:solidFill>
              <a:srgbClr val="26408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 sz="384"/>
            </a:p>
          </p:txBody>
        </p:sp>
        <p:sp>
          <p:nvSpPr>
            <p:cNvPr id="32" name="자유형: 도형 31">
              <a:extLst>
                <a:ext uri="{FF2B5EF4-FFF2-40B4-BE49-F238E27FC236}">
                  <a16:creationId xmlns:a16="http://schemas.microsoft.com/office/drawing/2014/main" id="{0614E68D-1474-6F65-4228-8384F1DA8CD9}"/>
                </a:ext>
              </a:extLst>
            </p:cNvPr>
            <p:cNvSpPr/>
            <p:nvPr/>
          </p:nvSpPr>
          <p:spPr>
            <a:xfrm>
              <a:off x="7415085" y="11014931"/>
              <a:ext cx="98393" cy="37814"/>
            </a:xfrm>
            <a:custGeom>
              <a:avLst/>
              <a:gdLst>
                <a:gd name="connsiteX0" fmla="*/ 0 w 98393"/>
                <a:gd name="connsiteY0" fmla="*/ 0 h 37814"/>
                <a:gd name="connsiteX1" fmla="*/ 98393 w 98393"/>
                <a:gd name="connsiteY1" fmla="*/ 0 h 37814"/>
                <a:gd name="connsiteX2" fmla="*/ 98393 w 98393"/>
                <a:gd name="connsiteY2" fmla="*/ 37814 h 37814"/>
                <a:gd name="connsiteX3" fmla="*/ 0 w 98393"/>
                <a:gd name="connsiteY3" fmla="*/ 37814 h 378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8393" h="37814">
                  <a:moveTo>
                    <a:pt x="0" y="0"/>
                  </a:moveTo>
                  <a:lnTo>
                    <a:pt x="98393" y="0"/>
                  </a:lnTo>
                  <a:lnTo>
                    <a:pt x="98393" y="37814"/>
                  </a:lnTo>
                  <a:lnTo>
                    <a:pt x="0" y="37814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 sz="384"/>
            </a:p>
          </p:txBody>
        </p:sp>
        <p:sp>
          <p:nvSpPr>
            <p:cNvPr id="33" name="자유형: 도형 32">
              <a:extLst>
                <a:ext uri="{FF2B5EF4-FFF2-40B4-BE49-F238E27FC236}">
                  <a16:creationId xmlns:a16="http://schemas.microsoft.com/office/drawing/2014/main" id="{11F7F167-C7A5-E9E3-20B2-BC66659AD797}"/>
                </a:ext>
              </a:extLst>
            </p:cNvPr>
            <p:cNvSpPr/>
            <p:nvPr/>
          </p:nvSpPr>
          <p:spPr>
            <a:xfrm>
              <a:off x="7406989" y="11006835"/>
              <a:ext cx="114585" cy="54006"/>
            </a:xfrm>
            <a:custGeom>
              <a:avLst/>
              <a:gdLst>
                <a:gd name="connsiteX0" fmla="*/ 106490 w 114585"/>
                <a:gd name="connsiteY0" fmla="*/ 54007 h 54006"/>
                <a:gd name="connsiteX1" fmla="*/ 8096 w 114585"/>
                <a:gd name="connsiteY1" fmla="*/ 54007 h 54006"/>
                <a:gd name="connsiteX2" fmla="*/ 0 w 114585"/>
                <a:gd name="connsiteY2" fmla="*/ 45910 h 54006"/>
                <a:gd name="connsiteX3" fmla="*/ 0 w 114585"/>
                <a:gd name="connsiteY3" fmla="*/ 8096 h 54006"/>
                <a:gd name="connsiteX4" fmla="*/ 8096 w 114585"/>
                <a:gd name="connsiteY4" fmla="*/ 0 h 54006"/>
                <a:gd name="connsiteX5" fmla="*/ 106490 w 114585"/>
                <a:gd name="connsiteY5" fmla="*/ 0 h 54006"/>
                <a:gd name="connsiteX6" fmla="*/ 114586 w 114585"/>
                <a:gd name="connsiteY6" fmla="*/ 8096 h 54006"/>
                <a:gd name="connsiteX7" fmla="*/ 114586 w 114585"/>
                <a:gd name="connsiteY7" fmla="*/ 45910 h 54006"/>
                <a:gd name="connsiteX8" fmla="*/ 106490 w 114585"/>
                <a:gd name="connsiteY8" fmla="*/ 54007 h 54006"/>
                <a:gd name="connsiteX9" fmla="*/ 16192 w 114585"/>
                <a:gd name="connsiteY9" fmla="*/ 37909 h 54006"/>
                <a:gd name="connsiteX10" fmla="*/ 98488 w 114585"/>
                <a:gd name="connsiteY10" fmla="*/ 37909 h 54006"/>
                <a:gd name="connsiteX11" fmla="*/ 98488 w 114585"/>
                <a:gd name="connsiteY11" fmla="*/ 16192 h 54006"/>
                <a:gd name="connsiteX12" fmla="*/ 16192 w 114585"/>
                <a:gd name="connsiteY12" fmla="*/ 16192 h 54006"/>
                <a:gd name="connsiteX13" fmla="*/ 16192 w 114585"/>
                <a:gd name="connsiteY13" fmla="*/ 37909 h 54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14585" h="54006">
                  <a:moveTo>
                    <a:pt x="106490" y="54007"/>
                  </a:moveTo>
                  <a:lnTo>
                    <a:pt x="8096" y="54007"/>
                  </a:lnTo>
                  <a:cubicBezTo>
                    <a:pt x="3619" y="54007"/>
                    <a:pt x="0" y="50387"/>
                    <a:pt x="0" y="45910"/>
                  </a:cubicBezTo>
                  <a:lnTo>
                    <a:pt x="0" y="8096"/>
                  </a:lnTo>
                  <a:cubicBezTo>
                    <a:pt x="0" y="3619"/>
                    <a:pt x="3619" y="0"/>
                    <a:pt x="8096" y="0"/>
                  </a:cubicBezTo>
                  <a:lnTo>
                    <a:pt x="106490" y="0"/>
                  </a:lnTo>
                  <a:cubicBezTo>
                    <a:pt x="110966" y="0"/>
                    <a:pt x="114586" y="3619"/>
                    <a:pt x="114586" y="8096"/>
                  </a:cubicBezTo>
                  <a:lnTo>
                    <a:pt x="114586" y="45910"/>
                  </a:lnTo>
                  <a:cubicBezTo>
                    <a:pt x="114586" y="50387"/>
                    <a:pt x="110966" y="54007"/>
                    <a:pt x="106490" y="54007"/>
                  </a:cubicBezTo>
                  <a:close/>
                  <a:moveTo>
                    <a:pt x="16192" y="37909"/>
                  </a:moveTo>
                  <a:lnTo>
                    <a:pt x="98488" y="37909"/>
                  </a:lnTo>
                  <a:lnTo>
                    <a:pt x="98488" y="16192"/>
                  </a:lnTo>
                  <a:lnTo>
                    <a:pt x="16192" y="16192"/>
                  </a:lnTo>
                  <a:lnTo>
                    <a:pt x="16192" y="37909"/>
                  </a:lnTo>
                  <a:close/>
                </a:path>
              </a:pathLst>
            </a:custGeom>
            <a:solidFill>
              <a:srgbClr val="26408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 sz="384"/>
            </a:p>
          </p:txBody>
        </p:sp>
        <p:sp>
          <p:nvSpPr>
            <p:cNvPr id="34" name="자유형: 도형 33">
              <a:extLst>
                <a:ext uri="{FF2B5EF4-FFF2-40B4-BE49-F238E27FC236}">
                  <a16:creationId xmlns:a16="http://schemas.microsoft.com/office/drawing/2014/main" id="{168516C4-33A9-75FF-0FD0-C0EB95D0DB3C}"/>
                </a:ext>
              </a:extLst>
            </p:cNvPr>
            <p:cNvSpPr/>
            <p:nvPr/>
          </p:nvSpPr>
          <p:spPr>
            <a:xfrm>
              <a:off x="7455852" y="10745374"/>
              <a:ext cx="16192" cy="275558"/>
            </a:xfrm>
            <a:custGeom>
              <a:avLst/>
              <a:gdLst>
                <a:gd name="connsiteX0" fmla="*/ 8096 w 16192"/>
                <a:gd name="connsiteY0" fmla="*/ 275558 h 275558"/>
                <a:gd name="connsiteX1" fmla="*/ 0 w 16192"/>
                <a:gd name="connsiteY1" fmla="*/ 267462 h 275558"/>
                <a:gd name="connsiteX2" fmla="*/ 0 w 16192"/>
                <a:gd name="connsiteY2" fmla="*/ 8096 h 275558"/>
                <a:gd name="connsiteX3" fmla="*/ 8096 w 16192"/>
                <a:gd name="connsiteY3" fmla="*/ 0 h 275558"/>
                <a:gd name="connsiteX4" fmla="*/ 16193 w 16192"/>
                <a:gd name="connsiteY4" fmla="*/ 8096 h 275558"/>
                <a:gd name="connsiteX5" fmla="*/ 16193 w 16192"/>
                <a:gd name="connsiteY5" fmla="*/ 267462 h 275558"/>
                <a:gd name="connsiteX6" fmla="*/ 8096 w 16192"/>
                <a:gd name="connsiteY6" fmla="*/ 275558 h 275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192" h="275558">
                  <a:moveTo>
                    <a:pt x="8096" y="275558"/>
                  </a:moveTo>
                  <a:cubicBezTo>
                    <a:pt x="3620" y="275558"/>
                    <a:pt x="0" y="271939"/>
                    <a:pt x="0" y="267462"/>
                  </a:cubicBezTo>
                  <a:lnTo>
                    <a:pt x="0" y="8096"/>
                  </a:lnTo>
                  <a:cubicBezTo>
                    <a:pt x="0" y="3619"/>
                    <a:pt x="3620" y="0"/>
                    <a:pt x="8096" y="0"/>
                  </a:cubicBezTo>
                  <a:cubicBezTo>
                    <a:pt x="12573" y="0"/>
                    <a:pt x="16193" y="3619"/>
                    <a:pt x="16193" y="8096"/>
                  </a:cubicBezTo>
                  <a:lnTo>
                    <a:pt x="16193" y="267462"/>
                  </a:lnTo>
                  <a:cubicBezTo>
                    <a:pt x="16193" y="271939"/>
                    <a:pt x="12573" y="275558"/>
                    <a:pt x="8096" y="275558"/>
                  </a:cubicBezTo>
                  <a:close/>
                </a:path>
              </a:pathLst>
            </a:custGeom>
            <a:solidFill>
              <a:srgbClr val="26408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 sz="384"/>
            </a:p>
          </p:txBody>
        </p:sp>
        <p:sp>
          <p:nvSpPr>
            <p:cNvPr id="35" name="자유형: 도형 34">
              <a:extLst>
                <a:ext uri="{FF2B5EF4-FFF2-40B4-BE49-F238E27FC236}">
                  <a16:creationId xmlns:a16="http://schemas.microsoft.com/office/drawing/2014/main" id="{07394FA1-34FD-A15E-A937-0A63C0CEE20C}"/>
                </a:ext>
              </a:extLst>
            </p:cNvPr>
            <p:cNvSpPr/>
            <p:nvPr/>
          </p:nvSpPr>
          <p:spPr>
            <a:xfrm>
              <a:off x="7030180" y="10693843"/>
              <a:ext cx="212788" cy="133350"/>
            </a:xfrm>
            <a:custGeom>
              <a:avLst/>
              <a:gdLst>
                <a:gd name="connsiteX0" fmla="*/ 198977 w 212788"/>
                <a:gd name="connsiteY0" fmla="*/ 133350 h 133350"/>
                <a:gd name="connsiteX1" fmla="*/ 8096 w 212788"/>
                <a:gd name="connsiteY1" fmla="*/ 133350 h 133350"/>
                <a:gd name="connsiteX2" fmla="*/ 0 w 212788"/>
                <a:gd name="connsiteY2" fmla="*/ 125254 h 133350"/>
                <a:gd name="connsiteX3" fmla="*/ 8096 w 212788"/>
                <a:gd name="connsiteY3" fmla="*/ 117158 h 133350"/>
                <a:gd name="connsiteX4" fmla="*/ 198977 w 212788"/>
                <a:gd name="connsiteY4" fmla="*/ 117158 h 133350"/>
                <a:gd name="connsiteX5" fmla="*/ 207074 w 212788"/>
                <a:gd name="connsiteY5" fmla="*/ 125254 h 133350"/>
                <a:gd name="connsiteX6" fmla="*/ 198977 w 212788"/>
                <a:gd name="connsiteY6" fmla="*/ 133350 h 133350"/>
                <a:gd name="connsiteX7" fmla="*/ 204692 w 212788"/>
                <a:gd name="connsiteY7" fmla="*/ 94298 h 133350"/>
                <a:gd name="connsiteX8" fmla="*/ 13811 w 212788"/>
                <a:gd name="connsiteY8" fmla="*/ 94298 h 133350"/>
                <a:gd name="connsiteX9" fmla="*/ 5715 w 212788"/>
                <a:gd name="connsiteY9" fmla="*/ 86201 h 133350"/>
                <a:gd name="connsiteX10" fmla="*/ 13811 w 212788"/>
                <a:gd name="connsiteY10" fmla="*/ 78105 h 133350"/>
                <a:gd name="connsiteX11" fmla="*/ 204692 w 212788"/>
                <a:gd name="connsiteY11" fmla="*/ 78105 h 133350"/>
                <a:gd name="connsiteX12" fmla="*/ 212789 w 212788"/>
                <a:gd name="connsiteY12" fmla="*/ 86201 h 133350"/>
                <a:gd name="connsiteX13" fmla="*/ 204692 w 212788"/>
                <a:gd name="connsiteY13" fmla="*/ 94298 h 133350"/>
                <a:gd name="connsiteX14" fmla="*/ 204692 w 212788"/>
                <a:gd name="connsiteY14" fmla="*/ 55340 h 133350"/>
                <a:gd name="connsiteX15" fmla="*/ 13811 w 212788"/>
                <a:gd name="connsiteY15" fmla="*/ 55340 h 133350"/>
                <a:gd name="connsiteX16" fmla="*/ 5715 w 212788"/>
                <a:gd name="connsiteY16" fmla="*/ 47244 h 133350"/>
                <a:gd name="connsiteX17" fmla="*/ 13811 w 212788"/>
                <a:gd name="connsiteY17" fmla="*/ 39148 h 133350"/>
                <a:gd name="connsiteX18" fmla="*/ 204692 w 212788"/>
                <a:gd name="connsiteY18" fmla="*/ 39148 h 133350"/>
                <a:gd name="connsiteX19" fmla="*/ 212789 w 212788"/>
                <a:gd name="connsiteY19" fmla="*/ 47244 h 133350"/>
                <a:gd name="connsiteX20" fmla="*/ 204692 w 212788"/>
                <a:gd name="connsiteY20" fmla="*/ 55340 h 133350"/>
                <a:gd name="connsiteX21" fmla="*/ 204692 w 212788"/>
                <a:gd name="connsiteY21" fmla="*/ 16193 h 133350"/>
                <a:gd name="connsiteX22" fmla="*/ 13811 w 212788"/>
                <a:gd name="connsiteY22" fmla="*/ 16193 h 133350"/>
                <a:gd name="connsiteX23" fmla="*/ 5715 w 212788"/>
                <a:gd name="connsiteY23" fmla="*/ 8096 h 133350"/>
                <a:gd name="connsiteX24" fmla="*/ 13811 w 212788"/>
                <a:gd name="connsiteY24" fmla="*/ 0 h 133350"/>
                <a:gd name="connsiteX25" fmla="*/ 204692 w 212788"/>
                <a:gd name="connsiteY25" fmla="*/ 0 h 133350"/>
                <a:gd name="connsiteX26" fmla="*/ 212789 w 212788"/>
                <a:gd name="connsiteY26" fmla="*/ 8096 h 133350"/>
                <a:gd name="connsiteX27" fmla="*/ 204692 w 212788"/>
                <a:gd name="connsiteY27" fmla="*/ 16193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12788" h="133350">
                  <a:moveTo>
                    <a:pt x="198977" y="133350"/>
                  </a:moveTo>
                  <a:lnTo>
                    <a:pt x="8096" y="133350"/>
                  </a:lnTo>
                  <a:cubicBezTo>
                    <a:pt x="3620" y="133350"/>
                    <a:pt x="0" y="129731"/>
                    <a:pt x="0" y="125254"/>
                  </a:cubicBezTo>
                  <a:cubicBezTo>
                    <a:pt x="0" y="120777"/>
                    <a:pt x="3620" y="117158"/>
                    <a:pt x="8096" y="117158"/>
                  </a:cubicBezTo>
                  <a:lnTo>
                    <a:pt x="198977" y="117158"/>
                  </a:lnTo>
                  <a:cubicBezTo>
                    <a:pt x="203454" y="117158"/>
                    <a:pt x="207074" y="120777"/>
                    <a:pt x="207074" y="125254"/>
                  </a:cubicBezTo>
                  <a:cubicBezTo>
                    <a:pt x="207074" y="129731"/>
                    <a:pt x="203454" y="133350"/>
                    <a:pt x="198977" y="133350"/>
                  </a:cubicBezTo>
                  <a:close/>
                  <a:moveTo>
                    <a:pt x="204692" y="94298"/>
                  </a:moveTo>
                  <a:lnTo>
                    <a:pt x="13811" y="94298"/>
                  </a:lnTo>
                  <a:cubicBezTo>
                    <a:pt x="9334" y="94298"/>
                    <a:pt x="5715" y="90678"/>
                    <a:pt x="5715" y="86201"/>
                  </a:cubicBezTo>
                  <a:cubicBezTo>
                    <a:pt x="5715" y="81725"/>
                    <a:pt x="9334" y="78105"/>
                    <a:pt x="13811" y="78105"/>
                  </a:cubicBezTo>
                  <a:lnTo>
                    <a:pt x="204692" y="78105"/>
                  </a:lnTo>
                  <a:cubicBezTo>
                    <a:pt x="209169" y="78105"/>
                    <a:pt x="212789" y="81725"/>
                    <a:pt x="212789" y="86201"/>
                  </a:cubicBezTo>
                  <a:cubicBezTo>
                    <a:pt x="212789" y="90678"/>
                    <a:pt x="209169" y="94298"/>
                    <a:pt x="204692" y="94298"/>
                  </a:cubicBezTo>
                  <a:close/>
                  <a:moveTo>
                    <a:pt x="204692" y="55340"/>
                  </a:moveTo>
                  <a:lnTo>
                    <a:pt x="13811" y="55340"/>
                  </a:lnTo>
                  <a:cubicBezTo>
                    <a:pt x="9334" y="55340"/>
                    <a:pt x="5715" y="51721"/>
                    <a:pt x="5715" y="47244"/>
                  </a:cubicBezTo>
                  <a:cubicBezTo>
                    <a:pt x="5715" y="42767"/>
                    <a:pt x="9334" y="39148"/>
                    <a:pt x="13811" y="39148"/>
                  </a:cubicBezTo>
                  <a:lnTo>
                    <a:pt x="204692" y="39148"/>
                  </a:lnTo>
                  <a:cubicBezTo>
                    <a:pt x="209169" y="39148"/>
                    <a:pt x="212789" y="42767"/>
                    <a:pt x="212789" y="47244"/>
                  </a:cubicBezTo>
                  <a:cubicBezTo>
                    <a:pt x="212789" y="51721"/>
                    <a:pt x="209169" y="55340"/>
                    <a:pt x="204692" y="55340"/>
                  </a:cubicBezTo>
                  <a:close/>
                  <a:moveTo>
                    <a:pt x="204692" y="16193"/>
                  </a:moveTo>
                  <a:lnTo>
                    <a:pt x="13811" y="16193"/>
                  </a:lnTo>
                  <a:cubicBezTo>
                    <a:pt x="9334" y="16193"/>
                    <a:pt x="5715" y="12573"/>
                    <a:pt x="5715" y="8096"/>
                  </a:cubicBezTo>
                  <a:cubicBezTo>
                    <a:pt x="5715" y="3620"/>
                    <a:pt x="9334" y="0"/>
                    <a:pt x="13811" y="0"/>
                  </a:cubicBezTo>
                  <a:lnTo>
                    <a:pt x="204692" y="0"/>
                  </a:lnTo>
                  <a:cubicBezTo>
                    <a:pt x="209169" y="0"/>
                    <a:pt x="212789" y="3620"/>
                    <a:pt x="212789" y="8096"/>
                  </a:cubicBezTo>
                  <a:cubicBezTo>
                    <a:pt x="212789" y="12573"/>
                    <a:pt x="209169" y="16193"/>
                    <a:pt x="204692" y="16193"/>
                  </a:cubicBezTo>
                  <a:close/>
                </a:path>
              </a:pathLst>
            </a:custGeom>
            <a:solidFill>
              <a:srgbClr val="DBDED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 sz="384"/>
            </a:p>
          </p:txBody>
        </p:sp>
      </p:grpSp>
      <p:cxnSp>
        <p:nvCxnSpPr>
          <p:cNvPr id="38" name="직선 연결선 37">
            <a:extLst>
              <a:ext uri="{FF2B5EF4-FFF2-40B4-BE49-F238E27FC236}">
                <a16:creationId xmlns:a16="http://schemas.microsoft.com/office/drawing/2014/main" id="{9118C192-AD4B-82DF-6BF2-9115B011C1CD}"/>
              </a:ext>
            </a:extLst>
          </p:cNvPr>
          <p:cNvCxnSpPr>
            <a:cxnSpLocks/>
          </p:cNvCxnSpPr>
          <p:nvPr/>
        </p:nvCxnSpPr>
        <p:spPr>
          <a:xfrm>
            <a:off x="1181839" y="1773193"/>
            <a:ext cx="0" cy="600651"/>
          </a:xfrm>
          <a:prstGeom prst="line">
            <a:avLst/>
          </a:prstGeom>
          <a:ln w="6350" cap="rnd">
            <a:solidFill>
              <a:srgbClr val="195B9F"/>
            </a:solidFill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9FC888F0-3D49-878C-B524-43E44AF66320}"/>
              </a:ext>
            </a:extLst>
          </p:cNvPr>
          <p:cNvSpPr txBox="1"/>
          <p:nvPr/>
        </p:nvSpPr>
        <p:spPr>
          <a:xfrm>
            <a:off x="1209170" y="1745076"/>
            <a:ext cx="4903586" cy="63607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marL="83723" indent="-83723">
              <a:spcBef>
                <a:spcPts val="459"/>
              </a:spcBef>
              <a:buClr>
                <a:schemeClr val="tx1">
                  <a:lumMod val="85000"/>
                  <a:lumOff val="15000"/>
                </a:schemeClr>
              </a:buClr>
              <a:buFont typeface="Arial" panose="020B0604020202020204" pitchFamily="34" charset="0"/>
              <a:buChar char="•"/>
            </a:pPr>
            <a:r>
              <a:rPr lang="ko-KR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페이퍼로지 5 Medium" pitchFamily="2" charset="-127"/>
                <a:ea typeface="페이퍼로지 5 Medium" pitchFamily="2" charset="-127"/>
              </a:rPr>
              <a:t>하기 양식 참조하되 자유롭게 작성 가능</a:t>
            </a:r>
            <a:r>
              <a:rPr lang="en-US" altLang="ko-KR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페이퍼로지 5 Medium" pitchFamily="2" charset="-127"/>
                <a:ea typeface="페이퍼로지 5 Medium" pitchFamily="2" charset="-127"/>
              </a:rPr>
              <a:t>(</a:t>
            </a:r>
            <a:r>
              <a:rPr lang="ko-KR" altLang="en-US" sz="900" dirty="0">
                <a:solidFill>
                  <a:srgbClr val="216EA2"/>
                </a:solidFill>
                <a:latin typeface="페이퍼로지 5 Medium" pitchFamily="2" charset="-127"/>
                <a:ea typeface="페이퍼로지 5 Medium" pitchFamily="2" charset="-127"/>
              </a:rPr>
              <a:t>특정 양식 없음</a:t>
            </a:r>
            <a:r>
              <a:rPr lang="en-US" altLang="ko-KR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페이퍼로지 5 Medium" pitchFamily="2" charset="-127"/>
                <a:ea typeface="페이퍼로지 5 Medium" pitchFamily="2" charset="-127"/>
              </a:rPr>
              <a:t>)</a:t>
            </a:r>
          </a:p>
          <a:p>
            <a:pPr marL="83723" indent="-83723">
              <a:spcBef>
                <a:spcPts val="459"/>
              </a:spcBef>
              <a:buClr>
                <a:schemeClr val="tx1">
                  <a:lumMod val="85000"/>
                  <a:lumOff val="15000"/>
                </a:schemeClr>
              </a:buClr>
              <a:buFont typeface="Arial" panose="020B0604020202020204" pitchFamily="34" charset="0"/>
              <a:buChar char="•"/>
            </a:pPr>
            <a:r>
              <a:rPr lang="ko-KR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페이퍼로지 5 Medium" pitchFamily="2" charset="-127"/>
                <a:ea typeface="페이퍼로지 5 Medium" pitchFamily="2" charset="-127"/>
              </a:rPr>
              <a:t>현업</a:t>
            </a:r>
            <a:r>
              <a:rPr lang="en-US" altLang="ko-KR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페이퍼로지 5 Medium" pitchFamily="2" charset="-127"/>
                <a:ea typeface="페이퍼로지 5 Medium" pitchFamily="2" charset="-127"/>
              </a:rPr>
              <a:t>·</a:t>
            </a:r>
            <a:r>
              <a:rPr lang="ko-KR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페이퍼로지 5 Medium" pitchFamily="2" charset="-127"/>
                <a:ea typeface="페이퍼로지 5 Medium" pitchFamily="2" charset="-127"/>
              </a:rPr>
              <a:t>현장에서 당면한 고민과 문제점을 중심으로 핵심만 작성</a:t>
            </a:r>
            <a:r>
              <a:rPr lang="en-US" altLang="ko-KR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페이퍼로지 5 Medium" pitchFamily="2" charset="-127"/>
                <a:ea typeface="페이퍼로지 5 Medium" pitchFamily="2" charset="-127"/>
              </a:rPr>
              <a:t>(</a:t>
            </a:r>
            <a:r>
              <a:rPr lang="ko-KR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페이퍼로지 5 Medium" pitchFamily="2" charset="-127"/>
                <a:ea typeface="페이퍼로지 5 Medium" pitchFamily="2" charset="-127"/>
              </a:rPr>
              <a:t>상세한 내용은 직접 </a:t>
            </a:r>
            <a:r>
              <a:rPr lang="ko-KR" altLang="en-US" sz="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페이퍼로지 5 Medium" pitchFamily="2" charset="-127"/>
                <a:ea typeface="페이퍼로지 5 Medium" pitchFamily="2" charset="-127"/>
              </a:rPr>
              <a:t>찾아뵙고</a:t>
            </a:r>
            <a:r>
              <a:rPr lang="ko-KR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페이퍼로지 5 Medium" pitchFamily="2" charset="-127"/>
                <a:ea typeface="페이퍼로지 5 Medium" pitchFamily="2" charset="-127"/>
              </a:rPr>
              <a:t> 듣겠습니다</a:t>
            </a:r>
            <a:r>
              <a:rPr lang="en-US" altLang="ko-KR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페이퍼로지 5 Medium" pitchFamily="2" charset="-127"/>
                <a:ea typeface="페이퍼로지 5 Medium" pitchFamily="2" charset="-127"/>
              </a:rPr>
              <a:t>.)</a:t>
            </a:r>
          </a:p>
          <a:p>
            <a:pPr marL="83723" indent="-83723">
              <a:spcBef>
                <a:spcPts val="459"/>
              </a:spcBef>
              <a:buClr>
                <a:schemeClr val="tx1">
                  <a:lumMod val="85000"/>
                  <a:lumOff val="15000"/>
                </a:schemeClr>
              </a:buClr>
              <a:buFont typeface="Arial" panose="020B0604020202020204" pitchFamily="34" charset="0"/>
              <a:buChar char="•"/>
            </a:pPr>
            <a:r>
              <a:rPr lang="ko-KR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페이퍼로지 5 Medium" pitchFamily="2" charset="-127"/>
                <a:ea typeface="페이퍼로지 5 Medium" pitchFamily="2" charset="-127"/>
              </a:rPr>
              <a:t>그림</a:t>
            </a:r>
            <a:r>
              <a:rPr lang="en-US" altLang="ko-KR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페이퍼로지 5 Medium" pitchFamily="2" charset="-127"/>
                <a:ea typeface="페이퍼로지 5 Medium" pitchFamily="2" charset="-127"/>
              </a:rPr>
              <a:t>, </a:t>
            </a:r>
            <a:r>
              <a:rPr lang="ko-KR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페이퍼로지 5 Medium" pitchFamily="2" charset="-127"/>
                <a:ea typeface="페이퍼로지 5 Medium" pitchFamily="2" charset="-127"/>
              </a:rPr>
              <a:t>사진</a:t>
            </a:r>
            <a:r>
              <a:rPr lang="en-US" altLang="ko-KR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페이퍼로지 5 Medium" pitchFamily="2" charset="-127"/>
                <a:ea typeface="페이퍼로지 5 Medium" pitchFamily="2" charset="-127"/>
              </a:rPr>
              <a:t>, </a:t>
            </a:r>
            <a:r>
              <a:rPr lang="ko-KR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페이퍼로지 5 Medium" pitchFamily="2" charset="-127"/>
                <a:ea typeface="페이퍼로지 5 Medium" pitchFamily="2" charset="-127"/>
              </a:rPr>
              <a:t>표 및 도식화 등 활용하여 자유롭게 작성 가능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C578929D-1322-C865-EA4D-DEBD9FEBB32A}"/>
              </a:ext>
            </a:extLst>
          </p:cNvPr>
          <p:cNvSpPr txBox="1"/>
          <p:nvPr/>
        </p:nvSpPr>
        <p:spPr>
          <a:xfrm>
            <a:off x="3012059" y="2755797"/>
            <a:ext cx="833883" cy="2757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1192" dirty="0">
                <a:solidFill>
                  <a:srgbClr val="195B9F"/>
                </a:solidFill>
                <a:latin typeface="페이퍼로지 9 Black" pitchFamily="2" charset="-127"/>
                <a:ea typeface="페이퍼로지 9 Black" pitchFamily="2" charset="-127"/>
              </a:rPr>
              <a:t>현장 </a:t>
            </a:r>
            <a:r>
              <a:rPr lang="en-US" altLang="ko-KR" sz="1192" dirty="0">
                <a:solidFill>
                  <a:srgbClr val="195B9F"/>
                </a:solidFill>
                <a:latin typeface="페이퍼로지 9 Black" pitchFamily="2" charset="-127"/>
                <a:ea typeface="페이퍼로지 9 Black" pitchFamily="2" charset="-127"/>
              </a:rPr>
              <a:t>Talk</a:t>
            </a:r>
            <a:endParaRPr lang="ko-KR" altLang="en-US" sz="1192" dirty="0">
              <a:solidFill>
                <a:srgbClr val="195B9F"/>
              </a:solidFill>
              <a:latin typeface="페이퍼로지 6 SemiBold" pitchFamily="2" charset="-127"/>
              <a:ea typeface="페이퍼로지 6 SemiBold" pitchFamily="2" charset="-127"/>
            </a:endParaRPr>
          </a:p>
        </p:txBody>
      </p:sp>
      <p:cxnSp>
        <p:nvCxnSpPr>
          <p:cNvPr id="44" name="직선 연결선 43">
            <a:extLst>
              <a:ext uri="{FF2B5EF4-FFF2-40B4-BE49-F238E27FC236}">
                <a16:creationId xmlns:a16="http://schemas.microsoft.com/office/drawing/2014/main" id="{BFFEB708-04A9-4CB6-3F06-9C91D5FF7AC9}"/>
              </a:ext>
            </a:extLst>
          </p:cNvPr>
          <p:cNvCxnSpPr/>
          <p:nvPr/>
        </p:nvCxnSpPr>
        <p:spPr>
          <a:xfrm>
            <a:off x="470524" y="2862154"/>
            <a:ext cx="2508025" cy="0"/>
          </a:xfrm>
          <a:prstGeom prst="line">
            <a:avLst/>
          </a:prstGeom>
          <a:ln w="12700" cap="rnd">
            <a:solidFill>
              <a:srgbClr val="195B9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직선 연결선 46">
            <a:extLst>
              <a:ext uri="{FF2B5EF4-FFF2-40B4-BE49-F238E27FC236}">
                <a16:creationId xmlns:a16="http://schemas.microsoft.com/office/drawing/2014/main" id="{D68683AA-5730-A20F-B0DE-AAF883E93675}"/>
              </a:ext>
            </a:extLst>
          </p:cNvPr>
          <p:cNvCxnSpPr>
            <a:cxnSpLocks/>
          </p:cNvCxnSpPr>
          <p:nvPr/>
        </p:nvCxnSpPr>
        <p:spPr>
          <a:xfrm>
            <a:off x="3879451" y="2862154"/>
            <a:ext cx="2508025" cy="0"/>
          </a:xfrm>
          <a:prstGeom prst="line">
            <a:avLst/>
          </a:prstGeom>
          <a:ln w="12700" cap="rnd">
            <a:solidFill>
              <a:srgbClr val="195B9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7C9BCA87-9800-7530-E35C-895793B13F5B}"/>
              </a:ext>
            </a:extLst>
          </p:cNvPr>
          <p:cNvSpPr txBox="1"/>
          <p:nvPr/>
        </p:nvSpPr>
        <p:spPr>
          <a:xfrm>
            <a:off x="460421" y="3150406"/>
            <a:ext cx="96853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900" dirty="0">
                <a:solidFill>
                  <a:schemeClr val="bg1"/>
                </a:solidFill>
                <a:latin typeface="페이퍼로지 5 Medium" pitchFamily="2" charset="-127"/>
                <a:ea typeface="페이퍼로지 5 Medium" pitchFamily="2" charset="-127"/>
              </a:rPr>
              <a:t>해결 문제 및 고민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2627B25-4346-1513-9FEA-03DD5BB8706B}"/>
              </a:ext>
            </a:extLst>
          </p:cNvPr>
          <p:cNvSpPr txBox="1"/>
          <p:nvPr/>
        </p:nvSpPr>
        <p:spPr>
          <a:xfrm>
            <a:off x="637552" y="3523173"/>
            <a:ext cx="61427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900" dirty="0">
                <a:solidFill>
                  <a:schemeClr val="bg1"/>
                </a:solidFill>
                <a:latin typeface="페이퍼로지 5 Medium" pitchFamily="2" charset="-127"/>
                <a:ea typeface="페이퍼로지 5 Medium" pitchFamily="2" charset="-127"/>
              </a:rPr>
              <a:t>사업 분야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76BE917-0E09-47EE-112A-41FB16CA1695}"/>
              </a:ext>
            </a:extLst>
          </p:cNvPr>
          <p:cNvSpPr txBox="1"/>
          <p:nvPr/>
        </p:nvSpPr>
        <p:spPr>
          <a:xfrm>
            <a:off x="474047" y="3881379"/>
            <a:ext cx="941283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900" dirty="0">
                <a:solidFill>
                  <a:schemeClr val="bg1"/>
                </a:solidFill>
                <a:latin typeface="페이퍼로지 5 Medium" pitchFamily="2" charset="-127"/>
                <a:ea typeface="페이퍼로지 5 Medium" pitchFamily="2" charset="-127"/>
              </a:rPr>
              <a:t>적용 철강 제품</a:t>
            </a:r>
          </a:p>
          <a:p>
            <a:pPr algn="ctr"/>
            <a:r>
              <a:rPr lang="en-US" altLang="ko-KR" sz="800" dirty="0">
                <a:solidFill>
                  <a:schemeClr val="bg1"/>
                </a:solidFill>
                <a:latin typeface="페이퍼로지 5 Medium" pitchFamily="2" charset="-127"/>
                <a:ea typeface="페이퍼로지 5 Medium" pitchFamily="2" charset="-127"/>
              </a:rPr>
              <a:t>(※ </a:t>
            </a:r>
            <a:r>
              <a:rPr lang="ko-KR" altLang="en-US" sz="800" dirty="0">
                <a:solidFill>
                  <a:schemeClr val="bg1"/>
                </a:solidFill>
                <a:latin typeface="페이퍼로지 5 Medium" pitchFamily="2" charset="-127"/>
                <a:ea typeface="페이퍼로지 5 Medium" pitchFamily="2" charset="-127"/>
              </a:rPr>
              <a:t>복수선택 가능</a:t>
            </a:r>
            <a:r>
              <a:rPr lang="en-US" altLang="ko-KR" sz="800" dirty="0">
                <a:solidFill>
                  <a:schemeClr val="bg1"/>
                </a:solidFill>
                <a:latin typeface="페이퍼로지 5 Medium" pitchFamily="2" charset="-127"/>
                <a:ea typeface="페이퍼로지 5 Medium" pitchFamily="2" charset="-127"/>
              </a:rPr>
              <a:t>)</a:t>
            </a:r>
            <a:endParaRPr lang="ko-KR" altLang="en-US" sz="800" dirty="0">
              <a:solidFill>
                <a:schemeClr val="bg1"/>
              </a:solidFill>
              <a:latin typeface="페이퍼로지 5 Medium" pitchFamily="2" charset="-127"/>
              <a:ea typeface="페이퍼로지 5 Medium" pitchFamily="2" charset="-12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AEF3F78-55B5-991B-31FD-7DA8A7A586BF}"/>
              </a:ext>
            </a:extLst>
          </p:cNvPr>
          <p:cNvSpPr txBox="1"/>
          <p:nvPr/>
        </p:nvSpPr>
        <p:spPr>
          <a:xfrm>
            <a:off x="583051" y="4357531"/>
            <a:ext cx="72327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900" dirty="0">
                <a:solidFill>
                  <a:schemeClr val="bg1"/>
                </a:solidFill>
                <a:latin typeface="페이퍼로지 5 Medium" pitchFamily="2" charset="-127"/>
                <a:ea typeface="페이퍼로지 5 Medium" pitchFamily="2" charset="-127"/>
              </a:rPr>
              <a:t>기업</a:t>
            </a:r>
            <a:r>
              <a:rPr lang="en-US" altLang="ko-KR" sz="900" dirty="0">
                <a:solidFill>
                  <a:schemeClr val="bg1"/>
                </a:solidFill>
                <a:latin typeface="페이퍼로지 5 Medium" pitchFamily="2" charset="-127"/>
                <a:ea typeface="페이퍼로지 5 Medium" pitchFamily="2" charset="-127"/>
              </a:rPr>
              <a:t>·</a:t>
            </a:r>
            <a:r>
              <a:rPr lang="ko-KR" altLang="en-US" sz="900" dirty="0">
                <a:solidFill>
                  <a:schemeClr val="bg1"/>
                </a:solidFill>
                <a:latin typeface="페이퍼로지 5 Medium" pitchFamily="2" charset="-127"/>
                <a:ea typeface="페이퍼로지 5 Medium" pitchFamily="2" charset="-127"/>
              </a:rPr>
              <a:t>기관명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EBFDB3F-F5D8-D632-62B2-2CFDF3233934}"/>
              </a:ext>
            </a:extLst>
          </p:cNvPr>
          <p:cNvSpPr txBox="1"/>
          <p:nvPr/>
        </p:nvSpPr>
        <p:spPr>
          <a:xfrm>
            <a:off x="429163" y="4730298"/>
            <a:ext cx="103105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900" dirty="0">
                <a:solidFill>
                  <a:schemeClr val="bg1"/>
                </a:solidFill>
                <a:latin typeface="페이퍼로지 5 Medium" pitchFamily="2" charset="-127"/>
                <a:ea typeface="페이퍼로지 5 Medium" pitchFamily="2" charset="-127"/>
              </a:rPr>
              <a:t>담당자 </a:t>
            </a:r>
            <a:r>
              <a:rPr lang="en-US" altLang="ko-KR" sz="900" dirty="0">
                <a:solidFill>
                  <a:schemeClr val="bg1"/>
                </a:solidFill>
                <a:latin typeface="페이퍼로지 5 Medium" pitchFamily="2" charset="-127"/>
                <a:ea typeface="페이퍼로지 5 Medium" pitchFamily="2" charset="-127"/>
              </a:rPr>
              <a:t>(</a:t>
            </a:r>
            <a:r>
              <a:rPr lang="ko-KR" altLang="en-US" sz="900" dirty="0">
                <a:solidFill>
                  <a:schemeClr val="bg1"/>
                </a:solidFill>
                <a:latin typeface="페이퍼로지 5 Medium" pitchFamily="2" charset="-127"/>
                <a:ea typeface="페이퍼로지 5 Medium" pitchFamily="2" charset="-127"/>
              </a:rPr>
              <a:t>성함</a:t>
            </a:r>
            <a:r>
              <a:rPr lang="en-US" altLang="ko-KR" sz="900" dirty="0">
                <a:solidFill>
                  <a:schemeClr val="bg1"/>
                </a:solidFill>
                <a:latin typeface="페이퍼로지 5 Medium" pitchFamily="2" charset="-127"/>
                <a:ea typeface="페이퍼로지 5 Medium" pitchFamily="2" charset="-127"/>
              </a:rPr>
              <a:t>/</a:t>
            </a:r>
            <a:r>
              <a:rPr lang="ko-KR" altLang="en-US" sz="900" dirty="0">
                <a:solidFill>
                  <a:schemeClr val="bg1"/>
                </a:solidFill>
                <a:latin typeface="페이퍼로지 5 Medium" pitchFamily="2" charset="-127"/>
                <a:ea typeface="페이퍼로지 5 Medium" pitchFamily="2" charset="-127"/>
              </a:rPr>
              <a:t>직급</a:t>
            </a:r>
            <a:r>
              <a:rPr lang="en-US" altLang="ko-KR" sz="900" dirty="0">
                <a:solidFill>
                  <a:schemeClr val="bg1"/>
                </a:solidFill>
                <a:latin typeface="페이퍼로지 5 Medium" pitchFamily="2" charset="-127"/>
                <a:ea typeface="페이퍼로지 5 Medium" pitchFamily="2" charset="-127"/>
              </a:rPr>
              <a:t>)</a:t>
            </a:r>
            <a:endParaRPr lang="ko-KR" altLang="en-US" sz="900" dirty="0">
              <a:solidFill>
                <a:schemeClr val="bg1"/>
              </a:solidFill>
              <a:latin typeface="페이퍼로지 5 Medium" pitchFamily="2" charset="-127"/>
              <a:ea typeface="페이퍼로지 5 Medium" pitchFamily="2" charset="-127"/>
            </a:endParaRPr>
          </a:p>
        </p:txBody>
      </p:sp>
      <p:grpSp>
        <p:nvGrpSpPr>
          <p:cNvPr id="201" name="그룹 200">
            <a:extLst>
              <a:ext uri="{FF2B5EF4-FFF2-40B4-BE49-F238E27FC236}">
                <a16:creationId xmlns:a16="http://schemas.microsoft.com/office/drawing/2014/main" id="{72B4132D-4775-211D-1AE2-D3ABBEE9B07D}"/>
              </a:ext>
            </a:extLst>
          </p:cNvPr>
          <p:cNvGrpSpPr/>
          <p:nvPr/>
        </p:nvGrpSpPr>
        <p:grpSpPr>
          <a:xfrm>
            <a:off x="1398729" y="3423708"/>
            <a:ext cx="1937443" cy="1210037"/>
            <a:chOff x="2773204" y="7465219"/>
            <a:chExt cx="4224496" cy="2638424"/>
          </a:xfrm>
        </p:grpSpPr>
        <p:cxnSp>
          <p:nvCxnSpPr>
            <p:cNvPr id="11" name="직선 연결선 10">
              <a:extLst>
                <a:ext uri="{FF2B5EF4-FFF2-40B4-BE49-F238E27FC236}">
                  <a16:creationId xmlns:a16="http://schemas.microsoft.com/office/drawing/2014/main" id="{D37E1790-AF78-0049-A39B-4333D70CF62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773204" y="7465219"/>
              <a:ext cx="4224496" cy="0"/>
            </a:xfrm>
            <a:prstGeom prst="line">
              <a:avLst/>
            </a:prstGeom>
            <a:ln w="6350">
              <a:solidFill>
                <a:schemeClr val="tx1">
                  <a:lumMod val="85000"/>
                  <a:lumOff val="1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직선 연결선 38">
              <a:extLst>
                <a:ext uri="{FF2B5EF4-FFF2-40B4-BE49-F238E27FC236}">
                  <a16:creationId xmlns:a16="http://schemas.microsoft.com/office/drawing/2014/main" id="{25480DA1-A28A-F4BA-35A3-7415C0AA96C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773204" y="8289131"/>
              <a:ext cx="4224496" cy="0"/>
            </a:xfrm>
            <a:prstGeom prst="line">
              <a:avLst/>
            </a:prstGeom>
            <a:ln w="6350">
              <a:solidFill>
                <a:schemeClr val="tx1">
                  <a:lumMod val="85000"/>
                  <a:lumOff val="1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직선 연결선 39">
              <a:extLst>
                <a:ext uri="{FF2B5EF4-FFF2-40B4-BE49-F238E27FC236}">
                  <a16:creationId xmlns:a16="http://schemas.microsoft.com/office/drawing/2014/main" id="{900003D1-5271-0B6B-DC48-78CAACBDE95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773204" y="9284493"/>
              <a:ext cx="4224496" cy="0"/>
            </a:xfrm>
            <a:prstGeom prst="line">
              <a:avLst/>
            </a:prstGeom>
            <a:ln w="6350">
              <a:solidFill>
                <a:schemeClr val="tx1">
                  <a:lumMod val="85000"/>
                  <a:lumOff val="1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직선 연결선 42">
              <a:extLst>
                <a:ext uri="{FF2B5EF4-FFF2-40B4-BE49-F238E27FC236}">
                  <a16:creationId xmlns:a16="http://schemas.microsoft.com/office/drawing/2014/main" id="{0CFBCCC4-30CB-03D2-ECAD-FDDCB7E805B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773204" y="10103643"/>
              <a:ext cx="4224496" cy="0"/>
            </a:xfrm>
            <a:prstGeom prst="line">
              <a:avLst/>
            </a:prstGeom>
            <a:ln w="6350">
              <a:solidFill>
                <a:schemeClr val="tx1">
                  <a:lumMod val="85000"/>
                  <a:lumOff val="1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6" name="직선 연결선 55">
            <a:extLst>
              <a:ext uri="{FF2B5EF4-FFF2-40B4-BE49-F238E27FC236}">
                <a16:creationId xmlns:a16="http://schemas.microsoft.com/office/drawing/2014/main" id="{BD164520-B778-4AF7-5F96-19EC6BA5D35E}"/>
              </a:ext>
            </a:extLst>
          </p:cNvPr>
          <p:cNvCxnSpPr>
            <a:cxnSpLocks/>
          </p:cNvCxnSpPr>
          <p:nvPr/>
        </p:nvCxnSpPr>
        <p:spPr>
          <a:xfrm>
            <a:off x="470524" y="3423708"/>
            <a:ext cx="928206" cy="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직선 연결선 56">
            <a:extLst>
              <a:ext uri="{FF2B5EF4-FFF2-40B4-BE49-F238E27FC236}">
                <a16:creationId xmlns:a16="http://schemas.microsoft.com/office/drawing/2014/main" id="{5D8C0446-7A31-A98A-2572-59EC6165A017}"/>
              </a:ext>
            </a:extLst>
          </p:cNvPr>
          <p:cNvCxnSpPr>
            <a:cxnSpLocks/>
          </p:cNvCxnSpPr>
          <p:nvPr/>
        </p:nvCxnSpPr>
        <p:spPr>
          <a:xfrm>
            <a:off x="470524" y="3801571"/>
            <a:ext cx="928206" cy="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직선 연결선 57">
            <a:extLst>
              <a:ext uri="{FF2B5EF4-FFF2-40B4-BE49-F238E27FC236}">
                <a16:creationId xmlns:a16="http://schemas.microsoft.com/office/drawing/2014/main" id="{27F3CD8C-4FF5-DF8C-2FB6-E8C52F04F5B4}"/>
              </a:ext>
            </a:extLst>
          </p:cNvPr>
          <p:cNvCxnSpPr>
            <a:cxnSpLocks/>
          </p:cNvCxnSpPr>
          <p:nvPr/>
        </p:nvCxnSpPr>
        <p:spPr>
          <a:xfrm>
            <a:off x="470524" y="4258066"/>
            <a:ext cx="928206" cy="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직선 연결선 58">
            <a:extLst>
              <a:ext uri="{FF2B5EF4-FFF2-40B4-BE49-F238E27FC236}">
                <a16:creationId xmlns:a16="http://schemas.microsoft.com/office/drawing/2014/main" id="{7BF119DC-CB01-20F8-3AC9-83B86E06560F}"/>
              </a:ext>
            </a:extLst>
          </p:cNvPr>
          <p:cNvCxnSpPr>
            <a:cxnSpLocks/>
          </p:cNvCxnSpPr>
          <p:nvPr/>
        </p:nvCxnSpPr>
        <p:spPr>
          <a:xfrm>
            <a:off x="470524" y="4633745"/>
            <a:ext cx="928206" cy="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3CA7F55F-424A-2A64-009B-B233553B3326}"/>
              </a:ext>
            </a:extLst>
          </p:cNvPr>
          <p:cNvSpPr txBox="1"/>
          <p:nvPr/>
        </p:nvSpPr>
        <p:spPr>
          <a:xfrm>
            <a:off x="3510411" y="3523173"/>
            <a:ext cx="84991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900" dirty="0">
                <a:solidFill>
                  <a:schemeClr val="bg1"/>
                </a:solidFill>
                <a:latin typeface="페이퍼로지 5 Medium" pitchFamily="2" charset="-127"/>
                <a:ea typeface="페이퍼로지 5 Medium" pitchFamily="2" charset="-127"/>
              </a:rPr>
              <a:t>기술</a:t>
            </a:r>
            <a:r>
              <a:rPr lang="en-US" altLang="ko-KR" sz="900" dirty="0">
                <a:solidFill>
                  <a:schemeClr val="bg1"/>
                </a:solidFill>
                <a:latin typeface="페이퍼로지 5 Medium" pitchFamily="2" charset="-127"/>
                <a:ea typeface="페이퍼로지 5 Medium" pitchFamily="2" charset="-127"/>
              </a:rPr>
              <a:t>·</a:t>
            </a:r>
            <a:r>
              <a:rPr lang="ko-KR" altLang="en-US" sz="900" dirty="0">
                <a:solidFill>
                  <a:schemeClr val="bg1"/>
                </a:solidFill>
                <a:latin typeface="페이퍼로지 5 Medium" pitchFamily="2" charset="-127"/>
                <a:ea typeface="페이퍼로지 5 Medium" pitchFamily="2" charset="-127"/>
              </a:rPr>
              <a:t>제품 분야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480EDCD6-3913-E9EB-BEE1-7F20309CB7AC}"/>
              </a:ext>
            </a:extLst>
          </p:cNvPr>
          <p:cNvSpPr txBox="1"/>
          <p:nvPr/>
        </p:nvSpPr>
        <p:spPr>
          <a:xfrm>
            <a:off x="3396598" y="4357531"/>
            <a:ext cx="107753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900" dirty="0">
                <a:solidFill>
                  <a:schemeClr val="bg1"/>
                </a:solidFill>
                <a:latin typeface="페이퍼로지 5 Medium" pitchFamily="2" charset="-127"/>
                <a:ea typeface="페이퍼로지 5 Medium" pitchFamily="2" charset="-127"/>
              </a:rPr>
              <a:t>공동 참여 기업</a:t>
            </a:r>
            <a:r>
              <a:rPr lang="en-US" altLang="ko-KR" sz="900" dirty="0">
                <a:solidFill>
                  <a:schemeClr val="bg1"/>
                </a:solidFill>
                <a:latin typeface="페이퍼로지 5 Medium" pitchFamily="2" charset="-127"/>
                <a:ea typeface="페이퍼로지 5 Medium" pitchFamily="2" charset="-127"/>
              </a:rPr>
              <a:t>·</a:t>
            </a:r>
            <a:r>
              <a:rPr lang="ko-KR" altLang="en-US" sz="900" dirty="0">
                <a:solidFill>
                  <a:schemeClr val="bg1"/>
                </a:solidFill>
                <a:latin typeface="페이퍼로지 5 Medium" pitchFamily="2" charset="-127"/>
                <a:ea typeface="페이퍼로지 5 Medium" pitchFamily="2" charset="-127"/>
              </a:rPr>
              <a:t>기관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70BDA893-EF41-AE3C-610C-1D9A8B74CD70}"/>
              </a:ext>
            </a:extLst>
          </p:cNvPr>
          <p:cNvSpPr txBox="1"/>
          <p:nvPr/>
        </p:nvSpPr>
        <p:spPr>
          <a:xfrm>
            <a:off x="3305932" y="4739035"/>
            <a:ext cx="125887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900" spc="-46" dirty="0">
                <a:solidFill>
                  <a:schemeClr val="bg1"/>
                </a:solidFill>
                <a:latin typeface="페이퍼로지 5 Medium" pitchFamily="2" charset="-127"/>
                <a:ea typeface="페이퍼로지 5 Medium" pitchFamily="2" charset="-127"/>
              </a:rPr>
              <a:t>담당자 연락처 및 </a:t>
            </a:r>
            <a:r>
              <a:rPr lang="en-US" altLang="ko-KR" sz="900" spc="-46" dirty="0">
                <a:solidFill>
                  <a:schemeClr val="bg1"/>
                </a:solidFill>
                <a:latin typeface="페이퍼로지 5 Medium" pitchFamily="2" charset="-127"/>
                <a:ea typeface="페이퍼로지 5 Medium" pitchFamily="2" charset="-127"/>
              </a:rPr>
              <a:t>E-mail</a:t>
            </a:r>
            <a:endParaRPr lang="ko-KR" altLang="en-US" sz="900" spc="-46" dirty="0">
              <a:solidFill>
                <a:schemeClr val="bg1"/>
              </a:solidFill>
              <a:latin typeface="페이퍼로지 5 Medium" pitchFamily="2" charset="-127"/>
              <a:ea typeface="페이퍼로지 5 Medium" pitchFamily="2" charset="-127"/>
            </a:endParaRPr>
          </a:p>
        </p:txBody>
      </p:sp>
      <p:grpSp>
        <p:nvGrpSpPr>
          <p:cNvPr id="65" name="그룹 64">
            <a:extLst>
              <a:ext uri="{FF2B5EF4-FFF2-40B4-BE49-F238E27FC236}">
                <a16:creationId xmlns:a16="http://schemas.microsoft.com/office/drawing/2014/main" id="{5B7202B6-6297-53E5-6162-D254B8DF19FB}"/>
              </a:ext>
            </a:extLst>
          </p:cNvPr>
          <p:cNvGrpSpPr/>
          <p:nvPr/>
        </p:nvGrpSpPr>
        <p:grpSpPr>
          <a:xfrm>
            <a:off x="1830178" y="3930885"/>
            <a:ext cx="457625" cy="226344"/>
            <a:chOff x="3713956" y="8571097"/>
            <a:chExt cx="997829" cy="493530"/>
          </a:xfrm>
        </p:grpSpPr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7E41AB07-3BF5-27A7-32E2-01FE97C18C74}"/>
                </a:ext>
              </a:extLst>
            </p:cNvPr>
            <p:cNvSpPr txBox="1"/>
            <p:nvPr/>
          </p:nvSpPr>
          <p:spPr>
            <a:xfrm>
              <a:off x="3882708" y="8571097"/>
              <a:ext cx="829077" cy="4935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87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페이퍼로지 5 Medium" pitchFamily="2" charset="-127"/>
                  <a:ea typeface="페이퍼로지 5 Medium" pitchFamily="2" charset="-127"/>
                </a:rPr>
                <a:t>형광</a:t>
              </a:r>
            </a:p>
          </p:txBody>
        </p:sp>
        <p:sp>
          <p:nvSpPr>
            <p:cNvPr id="64" name="사각형: 둥근 모서리 63">
              <a:extLst>
                <a:ext uri="{FF2B5EF4-FFF2-40B4-BE49-F238E27FC236}">
                  <a16:creationId xmlns:a16="http://schemas.microsoft.com/office/drawing/2014/main" id="{674226BC-2F17-6225-D0EF-17FA3B50A124}"/>
                </a:ext>
              </a:extLst>
            </p:cNvPr>
            <p:cNvSpPr/>
            <p:nvPr/>
          </p:nvSpPr>
          <p:spPr>
            <a:xfrm>
              <a:off x="3713956" y="8685669"/>
              <a:ext cx="160338" cy="160338"/>
            </a:xfrm>
            <a:prstGeom prst="roundRect">
              <a:avLst>
                <a:gd name="adj" fmla="val 10201"/>
              </a:avLst>
            </a:prstGeom>
            <a:solidFill>
              <a:schemeClr val="bg1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ko-KR" altLang="en-US" sz="384" dirty="0"/>
            </a:p>
          </p:txBody>
        </p:sp>
      </p:grpSp>
      <p:grpSp>
        <p:nvGrpSpPr>
          <p:cNvPr id="72" name="그룹 71">
            <a:extLst>
              <a:ext uri="{FF2B5EF4-FFF2-40B4-BE49-F238E27FC236}">
                <a16:creationId xmlns:a16="http://schemas.microsoft.com/office/drawing/2014/main" id="{0246B7AE-E88F-E6EA-2076-2A7C2C8B0D82}"/>
              </a:ext>
            </a:extLst>
          </p:cNvPr>
          <p:cNvGrpSpPr/>
          <p:nvPr/>
        </p:nvGrpSpPr>
        <p:grpSpPr>
          <a:xfrm>
            <a:off x="2381466" y="3930885"/>
            <a:ext cx="457625" cy="226344"/>
            <a:chOff x="3713956" y="8571097"/>
            <a:chExt cx="997829" cy="493530"/>
          </a:xfrm>
        </p:grpSpPr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960DCE9A-C869-640E-8E04-506F12A738A6}"/>
                </a:ext>
              </a:extLst>
            </p:cNvPr>
            <p:cNvSpPr txBox="1"/>
            <p:nvPr/>
          </p:nvSpPr>
          <p:spPr>
            <a:xfrm>
              <a:off x="3882708" y="8571097"/>
              <a:ext cx="829077" cy="4935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87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페이퍼로지 5 Medium" pitchFamily="2" charset="-127"/>
                  <a:ea typeface="페이퍼로지 5 Medium" pitchFamily="2" charset="-127"/>
                </a:rPr>
                <a:t>철근</a:t>
              </a:r>
            </a:p>
          </p:txBody>
        </p:sp>
        <p:sp>
          <p:nvSpPr>
            <p:cNvPr id="74" name="사각형: 둥근 모서리 73">
              <a:extLst>
                <a:ext uri="{FF2B5EF4-FFF2-40B4-BE49-F238E27FC236}">
                  <a16:creationId xmlns:a16="http://schemas.microsoft.com/office/drawing/2014/main" id="{83F77710-8A99-AA60-FAD9-2D80BDE6C6A2}"/>
                </a:ext>
              </a:extLst>
            </p:cNvPr>
            <p:cNvSpPr/>
            <p:nvPr/>
          </p:nvSpPr>
          <p:spPr>
            <a:xfrm>
              <a:off x="3713956" y="8685669"/>
              <a:ext cx="160338" cy="160338"/>
            </a:xfrm>
            <a:prstGeom prst="roundRect">
              <a:avLst>
                <a:gd name="adj" fmla="val 10201"/>
              </a:avLst>
            </a:prstGeom>
            <a:solidFill>
              <a:schemeClr val="bg1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ko-KR" altLang="en-US" sz="384" dirty="0"/>
            </a:p>
          </p:txBody>
        </p:sp>
      </p:grpSp>
      <p:grpSp>
        <p:nvGrpSpPr>
          <p:cNvPr id="75" name="그룹 74">
            <a:extLst>
              <a:ext uri="{FF2B5EF4-FFF2-40B4-BE49-F238E27FC236}">
                <a16:creationId xmlns:a16="http://schemas.microsoft.com/office/drawing/2014/main" id="{5F3AE1A4-1B14-C623-72E3-26C10445F0A2}"/>
              </a:ext>
            </a:extLst>
          </p:cNvPr>
          <p:cNvGrpSpPr/>
          <p:nvPr/>
        </p:nvGrpSpPr>
        <p:grpSpPr>
          <a:xfrm>
            <a:off x="2932754" y="3930885"/>
            <a:ext cx="457625" cy="226344"/>
            <a:chOff x="3713956" y="8571097"/>
            <a:chExt cx="997829" cy="493530"/>
          </a:xfrm>
        </p:grpSpPr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C4232992-7034-2E79-2B0D-282089B6003E}"/>
                </a:ext>
              </a:extLst>
            </p:cNvPr>
            <p:cNvSpPr txBox="1"/>
            <p:nvPr/>
          </p:nvSpPr>
          <p:spPr>
            <a:xfrm>
              <a:off x="3882708" y="8571097"/>
              <a:ext cx="829077" cy="4935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871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페이퍼로지 5 Medium" pitchFamily="2" charset="-127"/>
                  <a:ea typeface="페이퍼로지 5 Medium" pitchFamily="2" charset="-127"/>
                </a:rPr>
                <a:t>후판</a:t>
              </a:r>
              <a:endParaRPr lang="ko-KR" altLang="en-US" sz="871" dirty="0">
                <a:solidFill>
                  <a:schemeClr val="tx1">
                    <a:lumMod val="85000"/>
                    <a:lumOff val="15000"/>
                  </a:schemeClr>
                </a:solidFill>
                <a:latin typeface="페이퍼로지 5 Medium" pitchFamily="2" charset="-127"/>
                <a:ea typeface="페이퍼로지 5 Medium" pitchFamily="2" charset="-127"/>
              </a:endParaRPr>
            </a:p>
          </p:txBody>
        </p:sp>
        <p:sp>
          <p:nvSpPr>
            <p:cNvPr id="77" name="사각형: 둥근 모서리 76">
              <a:extLst>
                <a:ext uri="{FF2B5EF4-FFF2-40B4-BE49-F238E27FC236}">
                  <a16:creationId xmlns:a16="http://schemas.microsoft.com/office/drawing/2014/main" id="{2688BC25-7EE1-0FE2-EF42-72AB109D0815}"/>
                </a:ext>
              </a:extLst>
            </p:cNvPr>
            <p:cNvSpPr/>
            <p:nvPr/>
          </p:nvSpPr>
          <p:spPr>
            <a:xfrm>
              <a:off x="3713956" y="8685669"/>
              <a:ext cx="160338" cy="160338"/>
            </a:xfrm>
            <a:prstGeom prst="roundRect">
              <a:avLst>
                <a:gd name="adj" fmla="val 10201"/>
              </a:avLst>
            </a:prstGeom>
            <a:solidFill>
              <a:schemeClr val="bg1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ko-KR" altLang="en-US" sz="384" dirty="0"/>
            </a:p>
          </p:txBody>
        </p:sp>
      </p:grpSp>
      <p:grpSp>
        <p:nvGrpSpPr>
          <p:cNvPr id="78" name="그룹 77">
            <a:extLst>
              <a:ext uri="{FF2B5EF4-FFF2-40B4-BE49-F238E27FC236}">
                <a16:creationId xmlns:a16="http://schemas.microsoft.com/office/drawing/2014/main" id="{25F07DCE-4E06-C6ED-6505-F5183BC34331}"/>
              </a:ext>
            </a:extLst>
          </p:cNvPr>
          <p:cNvGrpSpPr/>
          <p:nvPr/>
        </p:nvGrpSpPr>
        <p:grpSpPr>
          <a:xfrm>
            <a:off x="3484042" y="3930885"/>
            <a:ext cx="457625" cy="226344"/>
            <a:chOff x="3713956" y="8571097"/>
            <a:chExt cx="997829" cy="493530"/>
          </a:xfrm>
        </p:grpSpPr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20870198-D0A9-1F1B-044B-9AB038C07AAB}"/>
                </a:ext>
              </a:extLst>
            </p:cNvPr>
            <p:cNvSpPr txBox="1"/>
            <p:nvPr/>
          </p:nvSpPr>
          <p:spPr>
            <a:xfrm>
              <a:off x="3882708" y="8571097"/>
              <a:ext cx="829077" cy="4935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87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페이퍼로지 5 Medium" pitchFamily="2" charset="-127"/>
                  <a:ea typeface="페이퍼로지 5 Medium" pitchFamily="2" charset="-127"/>
                </a:rPr>
                <a:t>열연</a:t>
              </a:r>
            </a:p>
          </p:txBody>
        </p:sp>
        <p:sp>
          <p:nvSpPr>
            <p:cNvPr id="80" name="사각형: 둥근 모서리 79">
              <a:extLst>
                <a:ext uri="{FF2B5EF4-FFF2-40B4-BE49-F238E27FC236}">
                  <a16:creationId xmlns:a16="http://schemas.microsoft.com/office/drawing/2014/main" id="{E2C753D8-39C5-4B11-74B2-1AC014A45BE8}"/>
                </a:ext>
              </a:extLst>
            </p:cNvPr>
            <p:cNvSpPr/>
            <p:nvPr/>
          </p:nvSpPr>
          <p:spPr>
            <a:xfrm>
              <a:off x="3713956" y="8685669"/>
              <a:ext cx="160338" cy="160338"/>
            </a:xfrm>
            <a:prstGeom prst="roundRect">
              <a:avLst>
                <a:gd name="adj" fmla="val 10201"/>
              </a:avLst>
            </a:prstGeom>
            <a:solidFill>
              <a:schemeClr val="bg1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ko-KR" altLang="en-US" sz="384" dirty="0"/>
            </a:p>
          </p:txBody>
        </p:sp>
      </p:grpSp>
      <p:grpSp>
        <p:nvGrpSpPr>
          <p:cNvPr id="81" name="그룹 80">
            <a:extLst>
              <a:ext uri="{FF2B5EF4-FFF2-40B4-BE49-F238E27FC236}">
                <a16:creationId xmlns:a16="http://schemas.microsoft.com/office/drawing/2014/main" id="{765BCD12-956B-B792-7CF3-9C05B1659852}"/>
              </a:ext>
            </a:extLst>
          </p:cNvPr>
          <p:cNvGrpSpPr/>
          <p:nvPr/>
        </p:nvGrpSpPr>
        <p:grpSpPr>
          <a:xfrm>
            <a:off x="4035330" y="3930885"/>
            <a:ext cx="457625" cy="226344"/>
            <a:chOff x="3713956" y="8571097"/>
            <a:chExt cx="997829" cy="493530"/>
          </a:xfrm>
        </p:grpSpPr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00F73A06-4823-09C9-C1AF-EFCE684A5C10}"/>
                </a:ext>
              </a:extLst>
            </p:cNvPr>
            <p:cNvSpPr txBox="1"/>
            <p:nvPr/>
          </p:nvSpPr>
          <p:spPr>
            <a:xfrm>
              <a:off x="3882708" y="8571097"/>
              <a:ext cx="829077" cy="4935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87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페이퍼로지 5 Medium" pitchFamily="2" charset="-127"/>
                  <a:ea typeface="페이퍼로지 5 Medium" pitchFamily="2" charset="-127"/>
                </a:rPr>
                <a:t>냉연</a:t>
              </a:r>
            </a:p>
          </p:txBody>
        </p:sp>
        <p:sp>
          <p:nvSpPr>
            <p:cNvPr id="83" name="사각형: 둥근 모서리 82">
              <a:extLst>
                <a:ext uri="{FF2B5EF4-FFF2-40B4-BE49-F238E27FC236}">
                  <a16:creationId xmlns:a16="http://schemas.microsoft.com/office/drawing/2014/main" id="{FAF4BD42-E19A-7D5D-9231-983A03B98FE1}"/>
                </a:ext>
              </a:extLst>
            </p:cNvPr>
            <p:cNvSpPr/>
            <p:nvPr/>
          </p:nvSpPr>
          <p:spPr>
            <a:xfrm>
              <a:off x="3713956" y="8685669"/>
              <a:ext cx="160338" cy="160338"/>
            </a:xfrm>
            <a:prstGeom prst="roundRect">
              <a:avLst>
                <a:gd name="adj" fmla="val 10201"/>
              </a:avLst>
            </a:prstGeom>
            <a:solidFill>
              <a:schemeClr val="bg1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ko-KR" altLang="en-US" sz="384" dirty="0"/>
            </a:p>
          </p:txBody>
        </p:sp>
      </p:grpSp>
      <p:grpSp>
        <p:nvGrpSpPr>
          <p:cNvPr id="84" name="그룹 83">
            <a:extLst>
              <a:ext uri="{FF2B5EF4-FFF2-40B4-BE49-F238E27FC236}">
                <a16:creationId xmlns:a16="http://schemas.microsoft.com/office/drawing/2014/main" id="{861642FB-765B-AC82-ECD3-11B487B6E98A}"/>
              </a:ext>
            </a:extLst>
          </p:cNvPr>
          <p:cNvGrpSpPr/>
          <p:nvPr/>
        </p:nvGrpSpPr>
        <p:grpSpPr>
          <a:xfrm>
            <a:off x="4586617" y="3930885"/>
            <a:ext cx="555409" cy="226344"/>
            <a:chOff x="3713956" y="8571097"/>
            <a:chExt cx="1211041" cy="493530"/>
          </a:xfrm>
        </p:grpSpPr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AF9E7824-5AC6-9BF0-821C-A4639919A455}"/>
                </a:ext>
              </a:extLst>
            </p:cNvPr>
            <p:cNvSpPr txBox="1"/>
            <p:nvPr/>
          </p:nvSpPr>
          <p:spPr>
            <a:xfrm>
              <a:off x="3882707" y="8571097"/>
              <a:ext cx="1042290" cy="4935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87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페이퍼로지 5 Medium" pitchFamily="2" charset="-127"/>
                  <a:ea typeface="페이퍼로지 5 Medium" pitchFamily="2" charset="-127"/>
                </a:rPr>
                <a:t>특수강</a:t>
              </a:r>
            </a:p>
          </p:txBody>
        </p:sp>
        <p:sp>
          <p:nvSpPr>
            <p:cNvPr id="86" name="사각형: 둥근 모서리 85">
              <a:extLst>
                <a:ext uri="{FF2B5EF4-FFF2-40B4-BE49-F238E27FC236}">
                  <a16:creationId xmlns:a16="http://schemas.microsoft.com/office/drawing/2014/main" id="{D5EE8019-76F0-A809-AE56-7A2E68493D3C}"/>
                </a:ext>
              </a:extLst>
            </p:cNvPr>
            <p:cNvSpPr/>
            <p:nvPr/>
          </p:nvSpPr>
          <p:spPr>
            <a:xfrm>
              <a:off x="3713956" y="8685669"/>
              <a:ext cx="160338" cy="160338"/>
            </a:xfrm>
            <a:prstGeom prst="roundRect">
              <a:avLst>
                <a:gd name="adj" fmla="val 10201"/>
              </a:avLst>
            </a:prstGeom>
            <a:solidFill>
              <a:schemeClr val="bg1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ko-KR" altLang="en-US" sz="384" dirty="0"/>
            </a:p>
          </p:txBody>
        </p:sp>
      </p:grpSp>
      <p:grpSp>
        <p:nvGrpSpPr>
          <p:cNvPr id="87" name="그룹 86">
            <a:extLst>
              <a:ext uri="{FF2B5EF4-FFF2-40B4-BE49-F238E27FC236}">
                <a16:creationId xmlns:a16="http://schemas.microsoft.com/office/drawing/2014/main" id="{9661DD68-D345-373E-C11D-18B9470310D6}"/>
              </a:ext>
            </a:extLst>
          </p:cNvPr>
          <p:cNvGrpSpPr/>
          <p:nvPr/>
        </p:nvGrpSpPr>
        <p:grpSpPr>
          <a:xfrm>
            <a:off x="5236630" y="3930885"/>
            <a:ext cx="919290" cy="226344"/>
            <a:chOff x="3713956" y="8571097"/>
            <a:chExt cx="2004463" cy="493530"/>
          </a:xfrm>
        </p:grpSpPr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3C40CE09-3F8A-3B00-FA30-7CF4EDD0C9CF}"/>
                </a:ext>
              </a:extLst>
            </p:cNvPr>
            <p:cNvSpPr txBox="1"/>
            <p:nvPr/>
          </p:nvSpPr>
          <p:spPr>
            <a:xfrm>
              <a:off x="3882707" y="8571097"/>
              <a:ext cx="1835712" cy="4935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87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페이퍼로지 5 Medium" pitchFamily="2" charset="-127"/>
                  <a:ea typeface="페이퍼로지 5 Medium" pitchFamily="2" charset="-127"/>
                </a:rPr>
                <a:t>부산물</a:t>
              </a:r>
              <a:r>
                <a:rPr lang="en-US" altLang="ko-KR" sz="87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페이퍼로지 5 Medium" pitchFamily="2" charset="-127"/>
                  <a:ea typeface="페이퍼로지 5 Medium" pitchFamily="2" charset="-127"/>
                </a:rPr>
                <a:t>(</a:t>
              </a:r>
              <a:r>
                <a:rPr lang="ko-KR" altLang="en-US" sz="87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페이퍼로지 5 Medium" pitchFamily="2" charset="-127"/>
                  <a:ea typeface="페이퍼로지 5 Medium" pitchFamily="2" charset="-127"/>
                </a:rPr>
                <a:t>슬래그</a:t>
              </a:r>
              <a:r>
                <a:rPr lang="en-US" altLang="ko-KR" sz="87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페이퍼로지 5 Medium" pitchFamily="2" charset="-127"/>
                  <a:ea typeface="페이퍼로지 5 Medium" pitchFamily="2" charset="-127"/>
                </a:rPr>
                <a:t>)</a:t>
              </a:r>
              <a:endParaRPr lang="ko-KR" altLang="en-US" sz="871" dirty="0">
                <a:solidFill>
                  <a:schemeClr val="tx1">
                    <a:lumMod val="85000"/>
                    <a:lumOff val="15000"/>
                  </a:schemeClr>
                </a:solidFill>
                <a:latin typeface="페이퍼로지 5 Medium" pitchFamily="2" charset="-127"/>
                <a:ea typeface="페이퍼로지 5 Medium" pitchFamily="2" charset="-127"/>
              </a:endParaRPr>
            </a:p>
          </p:txBody>
        </p:sp>
        <p:sp>
          <p:nvSpPr>
            <p:cNvPr id="89" name="사각형: 둥근 모서리 88">
              <a:extLst>
                <a:ext uri="{FF2B5EF4-FFF2-40B4-BE49-F238E27FC236}">
                  <a16:creationId xmlns:a16="http://schemas.microsoft.com/office/drawing/2014/main" id="{D5C87963-F749-C858-FD15-CC0CB454FA3B}"/>
                </a:ext>
              </a:extLst>
            </p:cNvPr>
            <p:cNvSpPr/>
            <p:nvPr/>
          </p:nvSpPr>
          <p:spPr>
            <a:xfrm>
              <a:off x="3713956" y="8685669"/>
              <a:ext cx="160338" cy="160338"/>
            </a:xfrm>
            <a:prstGeom prst="roundRect">
              <a:avLst>
                <a:gd name="adj" fmla="val 10201"/>
              </a:avLst>
            </a:prstGeom>
            <a:solidFill>
              <a:schemeClr val="bg1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ko-KR" altLang="en-US" sz="384" dirty="0"/>
            </a:p>
          </p:txBody>
        </p:sp>
      </p:grpSp>
      <p:sp>
        <p:nvSpPr>
          <p:cNvPr id="94" name="사각형: 둥근 위쪽 모서리 93">
            <a:extLst>
              <a:ext uri="{FF2B5EF4-FFF2-40B4-BE49-F238E27FC236}">
                <a16:creationId xmlns:a16="http://schemas.microsoft.com/office/drawing/2014/main" id="{57A0FDBA-988B-640D-08B4-A464CCC15A94}"/>
              </a:ext>
            </a:extLst>
          </p:cNvPr>
          <p:cNvSpPr/>
          <p:nvPr/>
        </p:nvSpPr>
        <p:spPr>
          <a:xfrm>
            <a:off x="470524" y="5290987"/>
            <a:ext cx="5916953" cy="366943"/>
          </a:xfrm>
          <a:prstGeom prst="round2SameRect">
            <a:avLst>
              <a:gd name="adj1" fmla="val 32858"/>
              <a:gd name="adj2" fmla="val 0"/>
            </a:avLst>
          </a:prstGeom>
          <a:solidFill>
            <a:srgbClr val="2594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84"/>
          </a:p>
        </p:txBody>
      </p:sp>
      <p:sp>
        <p:nvSpPr>
          <p:cNvPr id="97" name="사각형: 둥근 위쪽 모서리 96">
            <a:extLst>
              <a:ext uri="{FF2B5EF4-FFF2-40B4-BE49-F238E27FC236}">
                <a16:creationId xmlns:a16="http://schemas.microsoft.com/office/drawing/2014/main" id="{13F417D6-E1ED-FB30-8D26-CF6E56F1B690}"/>
              </a:ext>
            </a:extLst>
          </p:cNvPr>
          <p:cNvSpPr/>
          <p:nvPr/>
        </p:nvSpPr>
        <p:spPr>
          <a:xfrm rot="10800000">
            <a:off x="470524" y="5657930"/>
            <a:ext cx="5916953" cy="1289521"/>
          </a:xfrm>
          <a:prstGeom prst="round2SameRect">
            <a:avLst>
              <a:gd name="adj1" fmla="val 10163"/>
              <a:gd name="adj2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84" dirty="0"/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4650E1CA-BD97-86A5-1BF0-C562729CF1C5}"/>
              </a:ext>
            </a:extLst>
          </p:cNvPr>
          <p:cNvSpPr txBox="1"/>
          <p:nvPr/>
        </p:nvSpPr>
        <p:spPr>
          <a:xfrm>
            <a:off x="1245148" y="5622088"/>
            <a:ext cx="5150304" cy="1303481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marL="144000" indent="-83723">
              <a:spcBef>
                <a:spcPts val="642"/>
              </a:spcBef>
              <a:buClr>
                <a:srgbClr val="2594B5"/>
              </a:buClr>
              <a:buFont typeface="Arial" panose="020B0604020202020204" pitchFamily="34" charset="0"/>
              <a:buChar char="•"/>
            </a:pPr>
            <a:r>
              <a:rPr lang="ko-KR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페이퍼로지 5 Medium" pitchFamily="2" charset="-127"/>
                <a:ea typeface="페이퍼로지 5 Medium" pitchFamily="2" charset="-127"/>
              </a:rPr>
              <a:t>업체 현황 </a:t>
            </a:r>
            <a:r>
              <a:rPr lang="en-US" altLang="ko-KR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페이퍼로지 5 Medium" pitchFamily="2" charset="-127"/>
                <a:ea typeface="페이퍼로지 5 Medium" pitchFamily="2" charset="-127"/>
              </a:rPr>
              <a:t>(</a:t>
            </a:r>
            <a:r>
              <a:rPr lang="ko-KR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페이퍼로지 5 Medium" pitchFamily="2" charset="-127"/>
                <a:ea typeface="페이퍼로지 5 Medium" pitchFamily="2" charset="-127"/>
              </a:rPr>
              <a:t>매출</a:t>
            </a:r>
            <a:r>
              <a:rPr lang="en-US" altLang="ko-KR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페이퍼로지 5 Medium" pitchFamily="2" charset="-127"/>
                <a:ea typeface="페이퍼로지 5 Medium" pitchFamily="2" charset="-127"/>
              </a:rPr>
              <a:t>, </a:t>
            </a:r>
            <a:r>
              <a:rPr lang="ko-KR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페이퍼로지 5 Medium" pitchFamily="2" charset="-127"/>
                <a:ea typeface="페이퍼로지 5 Medium" pitchFamily="2" charset="-127"/>
              </a:rPr>
              <a:t>인력</a:t>
            </a:r>
            <a:r>
              <a:rPr lang="en-US" altLang="ko-KR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페이퍼로지 5 Medium" pitchFamily="2" charset="-127"/>
                <a:ea typeface="페이퍼로지 5 Medium" pitchFamily="2" charset="-127"/>
              </a:rPr>
              <a:t>, </a:t>
            </a:r>
            <a:r>
              <a:rPr lang="ko-KR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페이퍼로지 5 Medium" pitchFamily="2" charset="-127"/>
                <a:ea typeface="페이퍼로지 5 Medium" pitchFamily="2" charset="-127"/>
              </a:rPr>
              <a:t>조직 등</a:t>
            </a:r>
            <a:r>
              <a:rPr lang="en-US" altLang="ko-KR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페이퍼로지 5 Medium" pitchFamily="2" charset="-127"/>
                <a:ea typeface="페이퍼로지 5 Medium" pitchFamily="2" charset="-127"/>
              </a:rPr>
              <a:t>)</a:t>
            </a:r>
          </a:p>
          <a:p>
            <a:pPr marL="144000" indent="-83723">
              <a:spcBef>
                <a:spcPts val="642"/>
              </a:spcBef>
              <a:buClr>
                <a:srgbClr val="2594B5"/>
              </a:buClr>
              <a:buFont typeface="Arial" panose="020B0604020202020204" pitchFamily="34" charset="0"/>
              <a:buChar char="•"/>
            </a:pPr>
            <a:r>
              <a:rPr lang="ko-KR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페이퍼로지 5 Medium" pitchFamily="2" charset="-127"/>
                <a:ea typeface="페이퍼로지 5 Medium" pitchFamily="2" charset="-127"/>
              </a:rPr>
              <a:t>주요 사업 분야 및 프로젝트 유형</a:t>
            </a:r>
          </a:p>
          <a:p>
            <a:pPr marL="144000" indent="-83723">
              <a:spcBef>
                <a:spcPts val="642"/>
              </a:spcBef>
              <a:buClr>
                <a:srgbClr val="2594B5"/>
              </a:buClr>
              <a:buFont typeface="Arial" panose="020B0604020202020204" pitchFamily="34" charset="0"/>
              <a:buChar char="•"/>
            </a:pPr>
            <a:r>
              <a:rPr lang="ko-KR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페이퍼로지 5 Medium" pitchFamily="2" charset="-127"/>
                <a:ea typeface="페이퍼로지 5 Medium" pitchFamily="2" charset="-127"/>
              </a:rPr>
              <a:t>최근 </a:t>
            </a:r>
            <a:r>
              <a:rPr lang="en-US" altLang="ko-KR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페이퍼로지 5 Medium" pitchFamily="2" charset="-127"/>
                <a:ea typeface="페이퍼로지 5 Medium" pitchFamily="2" charset="-127"/>
              </a:rPr>
              <a:t>1~3</a:t>
            </a:r>
            <a:r>
              <a:rPr lang="ko-KR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페이퍼로지 5 Medium" pitchFamily="2" charset="-127"/>
                <a:ea typeface="페이퍼로지 5 Medium" pitchFamily="2" charset="-127"/>
              </a:rPr>
              <a:t>년 철강 사용 현황</a:t>
            </a:r>
          </a:p>
          <a:p>
            <a:pPr marL="144000" indent="-83723">
              <a:spcBef>
                <a:spcPts val="642"/>
              </a:spcBef>
              <a:buClr>
                <a:srgbClr val="2594B5"/>
              </a:buClr>
              <a:buFont typeface="Arial" panose="020B0604020202020204" pitchFamily="34" charset="0"/>
              <a:buChar char="•"/>
            </a:pPr>
            <a:r>
              <a:rPr lang="ko-KR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페이퍼로지 5 Medium" pitchFamily="2" charset="-127"/>
                <a:ea typeface="페이퍼로지 5 Medium" pitchFamily="2" charset="-127"/>
              </a:rPr>
              <a:t>철강 조달 방식 </a:t>
            </a:r>
            <a:r>
              <a:rPr lang="en-US" altLang="ko-KR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페이퍼로지 5 Medium" pitchFamily="2" charset="-127"/>
                <a:ea typeface="페이퍼로지 5 Medium" pitchFamily="2" charset="-127"/>
              </a:rPr>
              <a:t>(</a:t>
            </a:r>
            <a:r>
              <a:rPr lang="ko-KR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페이퍼로지 5 Medium" pitchFamily="2" charset="-127"/>
                <a:ea typeface="페이퍼로지 5 Medium" pitchFamily="2" charset="-127"/>
              </a:rPr>
              <a:t>직접구매</a:t>
            </a:r>
            <a:r>
              <a:rPr lang="en-US" altLang="ko-KR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페이퍼로지 5 Medium" pitchFamily="2" charset="-127"/>
                <a:ea typeface="페이퍼로지 5 Medium" pitchFamily="2" charset="-127"/>
              </a:rPr>
              <a:t>, </a:t>
            </a:r>
            <a:r>
              <a:rPr lang="ko-KR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페이퍼로지 5 Medium" pitchFamily="2" charset="-127"/>
                <a:ea typeface="페이퍼로지 5 Medium" pitchFamily="2" charset="-127"/>
              </a:rPr>
              <a:t>가공사 통한 구매</a:t>
            </a:r>
            <a:r>
              <a:rPr lang="en-US" altLang="ko-KR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페이퍼로지 5 Medium" pitchFamily="2" charset="-127"/>
                <a:ea typeface="페이퍼로지 5 Medium" pitchFamily="2" charset="-127"/>
              </a:rPr>
              <a:t>, </a:t>
            </a:r>
            <a:r>
              <a:rPr lang="ko-KR" altLang="en-US" sz="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페이퍼로지 5 Medium" pitchFamily="2" charset="-127"/>
                <a:ea typeface="페이퍼로지 5 Medium" pitchFamily="2" charset="-127"/>
              </a:rPr>
              <a:t>원청</a:t>
            </a:r>
            <a:r>
              <a:rPr lang="ko-KR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페이퍼로지 5 Medium" pitchFamily="2" charset="-127"/>
                <a:ea typeface="페이퍼로지 5 Medium" pitchFamily="2" charset="-127"/>
              </a:rPr>
              <a:t> 또는 관급 지급자재</a:t>
            </a:r>
            <a:r>
              <a:rPr lang="en-US" altLang="ko-KR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페이퍼로지 5 Medium" pitchFamily="2" charset="-127"/>
                <a:ea typeface="페이퍼로지 5 Medium" pitchFamily="2" charset="-127"/>
              </a:rPr>
              <a:t>)</a:t>
            </a:r>
            <a:endParaRPr lang="ko-KR" altLang="en-US" sz="900" dirty="0">
              <a:solidFill>
                <a:schemeClr val="tx1">
                  <a:lumMod val="85000"/>
                  <a:lumOff val="15000"/>
                </a:schemeClr>
              </a:solidFill>
              <a:latin typeface="페이퍼로지 5 Medium" pitchFamily="2" charset="-127"/>
              <a:ea typeface="페이퍼로지 5 Medium" pitchFamily="2" charset="-127"/>
            </a:endParaRP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F6AE56B5-D6D7-13E4-DF86-1323374DED05}"/>
              </a:ext>
            </a:extLst>
          </p:cNvPr>
          <p:cNvSpPr txBox="1"/>
          <p:nvPr/>
        </p:nvSpPr>
        <p:spPr>
          <a:xfrm>
            <a:off x="568247" y="6374260"/>
            <a:ext cx="60144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900" dirty="0">
                <a:solidFill>
                  <a:srgbClr val="195B9F"/>
                </a:solidFill>
                <a:latin typeface="페이퍼로지 9 Black" pitchFamily="2" charset="-127"/>
                <a:ea typeface="페이퍼로지 9 Black" pitchFamily="2" charset="-127"/>
              </a:rPr>
              <a:t>작성 </a:t>
            </a:r>
            <a:r>
              <a:rPr lang="en-US" altLang="ko-KR" sz="900" dirty="0">
                <a:solidFill>
                  <a:srgbClr val="195B9F"/>
                </a:solidFill>
                <a:latin typeface="페이퍼로지 9 Black" pitchFamily="2" charset="-127"/>
                <a:ea typeface="페이퍼로지 9 Black" pitchFamily="2" charset="-127"/>
              </a:rPr>
              <a:t>Tip</a:t>
            </a:r>
            <a:endParaRPr lang="ko-KR" altLang="en-US" sz="900" dirty="0">
              <a:solidFill>
                <a:srgbClr val="195B9F"/>
              </a:solidFill>
              <a:latin typeface="페이퍼로지 6 SemiBold" pitchFamily="2" charset="-127"/>
              <a:ea typeface="페이퍼로지 6 SemiBold" pitchFamily="2" charset="-127"/>
            </a:endParaRP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337C8832-4D80-FD4E-51F6-DF6727726CD7}"/>
              </a:ext>
            </a:extLst>
          </p:cNvPr>
          <p:cNvSpPr txBox="1"/>
          <p:nvPr/>
        </p:nvSpPr>
        <p:spPr>
          <a:xfrm>
            <a:off x="519543" y="5361536"/>
            <a:ext cx="939681" cy="2757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92" dirty="0">
                <a:solidFill>
                  <a:schemeClr val="bg1"/>
                </a:solidFill>
                <a:latin typeface="페이퍼로지 9 Black" pitchFamily="2" charset="-127"/>
                <a:ea typeface="페이퍼로지 9 Black" pitchFamily="2" charset="-127"/>
              </a:rPr>
              <a:t>1. </a:t>
            </a:r>
            <a:r>
              <a:rPr lang="ko-KR" altLang="en-US" sz="1192" dirty="0">
                <a:solidFill>
                  <a:schemeClr val="bg1"/>
                </a:solidFill>
                <a:latin typeface="페이퍼로지 9 Black" pitchFamily="2" charset="-127"/>
                <a:ea typeface="페이퍼로지 9 Black" pitchFamily="2" charset="-127"/>
              </a:rPr>
              <a:t>기업 현황</a:t>
            </a:r>
            <a:endParaRPr lang="ko-KR" altLang="en-US" sz="1192" dirty="0">
              <a:solidFill>
                <a:schemeClr val="bg1"/>
              </a:solidFill>
              <a:latin typeface="페이퍼로지 6 SemiBold" pitchFamily="2" charset="-127"/>
              <a:ea typeface="페이퍼로지 6 SemiBold" pitchFamily="2" charset="-127"/>
            </a:endParaRPr>
          </a:p>
        </p:txBody>
      </p:sp>
      <p:grpSp>
        <p:nvGrpSpPr>
          <p:cNvPr id="138" name="그룹 137">
            <a:extLst>
              <a:ext uri="{FF2B5EF4-FFF2-40B4-BE49-F238E27FC236}">
                <a16:creationId xmlns:a16="http://schemas.microsoft.com/office/drawing/2014/main" id="{5B2B62CC-2276-0C01-7776-4F36E4621E4F}"/>
              </a:ext>
            </a:extLst>
          </p:cNvPr>
          <p:cNvGrpSpPr/>
          <p:nvPr/>
        </p:nvGrpSpPr>
        <p:grpSpPr>
          <a:xfrm>
            <a:off x="729059" y="6078703"/>
            <a:ext cx="276908" cy="275815"/>
            <a:chOff x="6976269" y="10575972"/>
            <a:chExt cx="448923" cy="447151"/>
          </a:xfrm>
        </p:grpSpPr>
        <p:sp>
          <p:nvSpPr>
            <p:cNvPr id="127" name="자유형: 도형 126">
              <a:extLst>
                <a:ext uri="{FF2B5EF4-FFF2-40B4-BE49-F238E27FC236}">
                  <a16:creationId xmlns:a16="http://schemas.microsoft.com/office/drawing/2014/main" id="{71A7D4AC-EAC0-15DC-F514-86CCDAE2CBC9}"/>
                </a:ext>
              </a:extLst>
            </p:cNvPr>
            <p:cNvSpPr/>
            <p:nvPr/>
          </p:nvSpPr>
          <p:spPr>
            <a:xfrm>
              <a:off x="6982269" y="10608786"/>
              <a:ext cx="408241" cy="408241"/>
            </a:xfrm>
            <a:custGeom>
              <a:avLst/>
              <a:gdLst>
                <a:gd name="connsiteX0" fmla="*/ 408146 w 408241"/>
                <a:gd name="connsiteY0" fmla="*/ 204121 h 408241"/>
                <a:gd name="connsiteX1" fmla="*/ 204026 w 408241"/>
                <a:gd name="connsiteY1" fmla="*/ 0 h 408241"/>
                <a:gd name="connsiteX2" fmla="*/ 0 w 408241"/>
                <a:gd name="connsiteY2" fmla="*/ 204121 h 408241"/>
                <a:gd name="connsiteX3" fmla="*/ 204121 w 408241"/>
                <a:gd name="connsiteY3" fmla="*/ 408242 h 408241"/>
                <a:gd name="connsiteX4" fmla="*/ 408242 w 408241"/>
                <a:gd name="connsiteY4" fmla="*/ 204121 h 408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8241" h="408241">
                  <a:moveTo>
                    <a:pt x="408146" y="204121"/>
                  </a:moveTo>
                  <a:cubicBezTo>
                    <a:pt x="408146" y="91440"/>
                    <a:pt x="316802" y="0"/>
                    <a:pt x="204026" y="0"/>
                  </a:cubicBezTo>
                  <a:cubicBezTo>
                    <a:pt x="91250" y="0"/>
                    <a:pt x="0" y="91440"/>
                    <a:pt x="0" y="204121"/>
                  </a:cubicBezTo>
                  <a:cubicBezTo>
                    <a:pt x="0" y="316802"/>
                    <a:pt x="91345" y="408242"/>
                    <a:pt x="204121" y="408242"/>
                  </a:cubicBezTo>
                  <a:cubicBezTo>
                    <a:pt x="316897" y="408242"/>
                    <a:pt x="408242" y="316897"/>
                    <a:pt x="408242" y="204121"/>
                  </a:cubicBezTo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 sz="384"/>
            </a:p>
          </p:txBody>
        </p:sp>
        <p:sp>
          <p:nvSpPr>
            <p:cNvPr id="128" name="자유형: 도형 127">
              <a:extLst>
                <a:ext uri="{FF2B5EF4-FFF2-40B4-BE49-F238E27FC236}">
                  <a16:creationId xmlns:a16="http://schemas.microsoft.com/office/drawing/2014/main" id="{CE00EB70-E68E-E363-47FB-8BE0BF5D9E43}"/>
                </a:ext>
              </a:extLst>
            </p:cNvPr>
            <p:cNvSpPr/>
            <p:nvPr/>
          </p:nvSpPr>
          <p:spPr>
            <a:xfrm>
              <a:off x="6976269" y="10602880"/>
              <a:ext cx="420242" cy="420243"/>
            </a:xfrm>
            <a:custGeom>
              <a:avLst/>
              <a:gdLst>
                <a:gd name="connsiteX0" fmla="*/ 210122 w 420242"/>
                <a:gd name="connsiteY0" fmla="*/ 420148 h 420243"/>
                <a:gd name="connsiteX1" fmla="*/ 0 w 420242"/>
                <a:gd name="connsiteY1" fmla="*/ 210026 h 420243"/>
                <a:gd name="connsiteX2" fmla="*/ 210122 w 420242"/>
                <a:gd name="connsiteY2" fmla="*/ 0 h 420243"/>
                <a:gd name="connsiteX3" fmla="*/ 420243 w 420242"/>
                <a:gd name="connsiteY3" fmla="*/ 210122 h 420243"/>
                <a:gd name="connsiteX4" fmla="*/ 210122 w 420242"/>
                <a:gd name="connsiteY4" fmla="*/ 420243 h 420243"/>
                <a:gd name="connsiteX5" fmla="*/ 210122 w 420242"/>
                <a:gd name="connsiteY5" fmla="*/ 12002 h 420243"/>
                <a:gd name="connsiteX6" fmla="*/ 12002 w 420242"/>
                <a:gd name="connsiteY6" fmla="*/ 210026 h 420243"/>
                <a:gd name="connsiteX7" fmla="*/ 210122 w 420242"/>
                <a:gd name="connsiteY7" fmla="*/ 408146 h 420243"/>
                <a:gd name="connsiteX8" fmla="*/ 408242 w 420242"/>
                <a:gd name="connsiteY8" fmla="*/ 210026 h 420243"/>
                <a:gd name="connsiteX9" fmla="*/ 210122 w 420242"/>
                <a:gd name="connsiteY9" fmla="*/ 12002 h 420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20242" h="420243">
                  <a:moveTo>
                    <a:pt x="210122" y="420148"/>
                  </a:moveTo>
                  <a:cubicBezTo>
                    <a:pt x="94202" y="420148"/>
                    <a:pt x="0" y="325850"/>
                    <a:pt x="0" y="210026"/>
                  </a:cubicBezTo>
                  <a:cubicBezTo>
                    <a:pt x="0" y="94202"/>
                    <a:pt x="94202" y="0"/>
                    <a:pt x="210122" y="0"/>
                  </a:cubicBezTo>
                  <a:cubicBezTo>
                    <a:pt x="326041" y="0"/>
                    <a:pt x="420243" y="94202"/>
                    <a:pt x="420243" y="210122"/>
                  </a:cubicBezTo>
                  <a:cubicBezTo>
                    <a:pt x="420243" y="326041"/>
                    <a:pt x="326041" y="420243"/>
                    <a:pt x="210122" y="420243"/>
                  </a:cubicBezTo>
                  <a:close/>
                  <a:moveTo>
                    <a:pt x="210122" y="12002"/>
                  </a:moveTo>
                  <a:cubicBezTo>
                    <a:pt x="100870" y="12002"/>
                    <a:pt x="12002" y="100775"/>
                    <a:pt x="12002" y="210026"/>
                  </a:cubicBezTo>
                  <a:cubicBezTo>
                    <a:pt x="12002" y="319278"/>
                    <a:pt x="100870" y="408146"/>
                    <a:pt x="210122" y="408146"/>
                  </a:cubicBezTo>
                  <a:cubicBezTo>
                    <a:pt x="319373" y="408146"/>
                    <a:pt x="408242" y="319278"/>
                    <a:pt x="408242" y="210026"/>
                  </a:cubicBezTo>
                  <a:cubicBezTo>
                    <a:pt x="408242" y="100775"/>
                    <a:pt x="319278" y="12002"/>
                    <a:pt x="210122" y="12002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 sz="384"/>
            </a:p>
          </p:txBody>
        </p:sp>
        <p:grpSp>
          <p:nvGrpSpPr>
            <p:cNvPr id="129" name="그래픽 124">
              <a:extLst>
                <a:ext uri="{FF2B5EF4-FFF2-40B4-BE49-F238E27FC236}">
                  <a16:creationId xmlns:a16="http://schemas.microsoft.com/office/drawing/2014/main" id="{F3C718E7-A1E4-E453-1F70-827FBCBD17E3}"/>
                </a:ext>
              </a:extLst>
            </p:cNvPr>
            <p:cNvGrpSpPr/>
            <p:nvPr/>
          </p:nvGrpSpPr>
          <p:grpSpPr>
            <a:xfrm>
              <a:off x="7026846" y="10653363"/>
              <a:ext cx="319087" cy="319087"/>
              <a:chOff x="7026846" y="10653363"/>
              <a:chExt cx="319087" cy="319087"/>
            </a:xfrm>
          </p:grpSpPr>
          <p:sp>
            <p:nvSpPr>
              <p:cNvPr id="130" name="자유형: 도형 129">
                <a:extLst>
                  <a:ext uri="{FF2B5EF4-FFF2-40B4-BE49-F238E27FC236}">
                    <a16:creationId xmlns:a16="http://schemas.microsoft.com/office/drawing/2014/main" id="{115688C3-3E18-05D1-A80B-692BAB6E1CF2}"/>
                  </a:ext>
                </a:extLst>
              </p:cNvPr>
              <p:cNvSpPr/>
              <p:nvPr/>
            </p:nvSpPr>
            <p:spPr>
              <a:xfrm>
                <a:off x="7026846" y="10653363"/>
                <a:ext cx="319087" cy="319087"/>
              </a:xfrm>
              <a:custGeom>
                <a:avLst/>
                <a:gdLst>
                  <a:gd name="connsiteX0" fmla="*/ 319088 w 319087"/>
                  <a:gd name="connsiteY0" fmla="*/ 159544 h 319087"/>
                  <a:gd name="connsiteX1" fmla="*/ 159544 w 319087"/>
                  <a:gd name="connsiteY1" fmla="*/ 319087 h 319087"/>
                  <a:gd name="connsiteX2" fmla="*/ 0 w 319087"/>
                  <a:gd name="connsiteY2" fmla="*/ 159544 h 319087"/>
                  <a:gd name="connsiteX3" fmla="*/ 159544 w 319087"/>
                  <a:gd name="connsiteY3" fmla="*/ 0 h 319087"/>
                  <a:gd name="connsiteX4" fmla="*/ 319088 w 319087"/>
                  <a:gd name="connsiteY4" fmla="*/ 159544 h 3190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9087" h="319087">
                    <a:moveTo>
                      <a:pt x="319088" y="159544"/>
                    </a:moveTo>
                    <a:cubicBezTo>
                      <a:pt x="319088" y="247657"/>
                      <a:pt x="247657" y="319087"/>
                      <a:pt x="159544" y="319087"/>
                    </a:cubicBezTo>
                    <a:cubicBezTo>
                      <a:pt x="71430" y="319087"/>
                      <a:pt x="0" y="247657"/>
                      <a:pt x="0" y="159544"/>
                    </a:cubicBezTo>
                    <a:cubicBezTo>
                      <a:pt x="0" y="71430"/>
                      <a:pt x="71430" y="0"/>
                      <a:pt x="159544" y="0"/>
                    </a:cubicBezTo>
                    <a:cubicBezTo>
                      <a:pt x="247657" y="0"/>
                      <a:pt x="319088" y="71430"/>
                      <a:pt x="319088" y="159544"/>
                    </a:cubicBezTo>
                    <a:close/>
                  </a:path>
                </a:pathLst>
              </a:custGeom>
              <a:gradFill>
                <a:gsLst>
                  <a:gs pos="0">
                    <a:srgbClr val="26408B"/>
                  </a:gs>
                  <a:gs pos="50000">
                    <a:srgbClr val="276AA0"/>
                  </a:gs>
                  <a:gs pos="100000">
                    <a:srgbClr val="2894B5"/>
                  </a:gs>
                </a:gsLst>
                <a:lin ang="0" scaled="1"/>
              </a:gra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 sz="384"/>
              </a:p>
            </p:txBody>
          </p:sp>
          <p:sp>
            <p:nvSpPr>
              <p:cNvPr id="131" name="자유형: 도형 130">
                <a:extLst>
                  <a:ext uri="{FF2B5EF4-FFF2-40B4-BE49-F238E27FC236}">
                    <a16:creationId xmlns:a16="http://schemas.microsoft.com/office/drawing/2014/main" id="{AC295F6B-920B-C332-519B-BDD3AFF93197}"/>
                  </a:ext>
                </a:extLst>
              </p:cNvPr>
              <p:cNvSpPr/>
              <p:nvPr/>
            </p:nvSpPr>
            <p:spPr>
              <a:xfrm>
                <a:off x="7064184" y="10690701"/>
                <a:ext cx="244411" cy="244411"/>
              </a:xfrm>
              <a:custGeom>
                <a:avLst/>
                <a:gdLst>
                  <a:gd name="connsiteX0" fmla="*/ 244412 w 244411"/>
                  <a:gd name="connsiteY0" fmla="*/ 122206 h 244411"/>
                  <a:gd name="connsiteX1" fmla="*/ 122206 w 244411"/>
                  <a:gd name="connsiteY1" fmla="*/ 244411 h 244411"/>
                  <a:gd name="connsiteX2" fmla="*/ 0 w 244411"/>
                  <a:gd name="connsiteY2" fmla="*/ 122206 h 244411"/>
                  <a:gd name="connsiteX3" fmla="*/ 122206 w 244411"/>
                  <a:gd name="connsiteY3" fmla="*/ 0 h 244411"/>
                  <a:gd name="connsiteX4" fmla="*/ 244412 w 244411"/>
                  <a:gd name="connsiteY4" fmla="*/ 122206 h 2444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4411" h="244411">
                    <a:moveTo>
                      <a:pt x="244412" y="122206"/>
                    </a:moveTo>
                    <a:cubicBezTo>
                      <a:pt x="244412" y="189698"/>
                      <a:pt x="189698" y="244411"/>
                      <a:pt x="122206" y="244411"/>
                    </a:cubicBezTo>
                    <a:cubicBezTo>
                      <a:pt x="54713" y="244411"/>
                      <a:pt x="0" y="189698"/>
                      <a:pt x="0" y="122206"/>
                    </a:cubicBezTo>
                    <a:cubicBezTo>
                      <a:pt x="0" y="54713"/>
                      <a:pt x="54713" y="0"/>
                      <a:pt x="122206" y="0"/>
                    </a:cubicBezTo>
                    <a:cubicBezTo>
                      <a:pt x="189698" y="0"/>
                      <a:pt x="244412" y="54713"/>
                      <a:pt x="244412" y="122206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 sz="384"/>
              </a:p>
            </p:txBody>
          </p:sp>
          <p:sp>
            <p:nvSpPr>
              <p:cNvPr id="132" name="자유형: 도형 131">
                <a:extLst>
                  <a:ext uri="{FF2B5EF4-FFF2-40B4-BE49-F238E27FC236}">
                    <a16:creationId xmlns:a16="http://schemas.microsoft.com/office/drawing/2014/main" id="{5A9BFAD4-F82A-7E65-D470-D29483C7289B}"/>
                  </a:ext>
                </a:extLst>
              </p:cNvPr>
              <p:cNvSpPr/>
              <p:nvPr/>
            </p:nvSpPr>
            <p:spPr>
              <a:xfrm>
                <a:off x="7112286" y="10738802"/>
                <a:ext cx="148209" cy="148209"/>
              </a:xfrm>
              <a:custGeom>
                <a:avLst/>
                <a:gdLst>
                  <a:gd name="connsiteX0" fmla="*/ 148209 w 148209"/>
                  <a:gd name="connsiteY0" fmla="*/ 74104 h 148209"/>
                  <a:gd name="connsiteX1" fmla="*/ 74104 w 148209"/>
                  <a:gd name="connsiteY1" fmla="*/ 148209 h 148209"/>
                  <a:gd name="connsiteX2" fmla="*/ 0 w 148209"/>
                  <a:gd name="connsiteY2" fmla="*/ 74104 h 148209"/>
                  <a:gd name="connsiteX3" fmla="*/ 74104 w 148209"/>
                  <a:gd name="connsiteY3" fmla="*/ 0 h 148209"/>
                  <a:gd name="connsiteX4" fmla="*/ 148209 w 148209"/>
                  <a:gd name="connsiteY4" fmla="*/ 74104 h 1482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8209" h="148209">
                    <a:moveTo>
                      <a:pt x="148209" y="74104"/>
                    </a:moveTo>
                    <a:cubicBezTo>
                      <a:pt x="148209" y="115031"/>
                      <a:pt x="115031" y="148209"/>
                      <a:pt x="74104" y="148209"/>
                    </a:cubicBezTo>
                    <a:cubicBezTo>
                      <a:pt x="33178" y="148209"/>
                      <a:pt x="0" y="115031"/>
                      <a:pt x="0" y="74104"/>
                    </a:cubicBezTo>
                    <a:cubicBezTo>
                      <a:pt x="0" y="33178"/>
                      <a:pt x="33178" y="0"/>
                      <a:pt x="74104" y="0"/>
                    </a:cubicBezTo>
                    <a:cubicBezTo>
                      <a:pt x="115031" y="0"/>
                      <a:pt x="148209" y="33178"/>
                      <a:pt x="148209" y="74104"/>
                    </a:cubicBezTo>
                    <a:close/>
                  </a:path>
                </a:pathLst>
              </a:custGeom>
              <a:gradFill>
                <a:gsLst>
                  <a:gs pos="0">
                    <a:srgbClr val="26408B"/>
                  </a:gs>
                  <a:gs pos="50000">
                    <a:srgbClr val="276AA0"/>
                  </a:gs>
                  <a:gs pos="100000">
                    <a:srgbClr val="2894B5"/>
                  </a:gs>
                </a:gsLst>
                <a:lin ang="0" scaled="1"/>
              </a:gra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 sz="384"/>
              </a:p>
            </p:txBody>
          </p:sp>
          <p:sp>
            <p:nvSpPr>
              <p:cNvPr id="133" name="자유형: 도형 132">
                <a:extLst>
                  <a:ext uri="{FF2B5EF4-FFF2-40B4-BE49-F238E27FC236}">
                    <a16:creationId xmlns:a16="http://schemas.microsoft.com/office/drawing/2014/main" id="{AB27875A-7431-8374-4642-0C9357B31EAE}"/>
                  </a:ext>
                </a:extLst>
              </p:cNvPr>
              <p:cNvSpPr/>
              <p:nvPr/>
            </p:nvSpPr>
            <p:spPr>
              <a:xfrm>
                <a:off x="7149338" y="10775854"/>
                <a:ext cx="74104" cy="74104"/>
              </a:xfrm>
              <a:custGeom>
                <a:avLst/>
                <a:gdLst>
                  <a:gd name="connsiteX0" fmla="*/ 74105 w 74104"/>
                  <a:gd name="connsiteY0" fmla="*/ 37052 h 74104"/>
                  <a:gd name="connsiteX1" fmla="*/ 37052 w 74104"/>
                  <a:gd name="connsiteY1" fmla="*/ 74104 h 74104"/>
                  <a:gd name="connsiteX2" fmla="*/ 0 w 74104"/>
                  <a:gd name="connsiteY2" fmla="*/ 37052 h 74104"/>
                  <a:gd name="connsiteX3" fmla="*/ 37052 w 74104"/>
                  <a:gd name="connsiteY3" fmla="*/ 0 h 74104"/>
                  <a:gd name="connsiteX4" fmla="*/ 74105 w 74104"/>
                  <a:gd name="connsiteY4" fmla="*/ 37052 h 741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4104" h="74104">
                    <a:moveTo>
                      <a:pt x="74105" y="37052"/>
                    </a:moveTo>
                    <a:cubicBezTo>
                      <a:pt x="74105" y="57516"/>
                      <a:pt x="57516" y="74104"/>
                      <a:pt x="37052" y="74104"/>
                    </a:cubicBezTo>
                    <a:cubicBezTo>
                      <a:pt x="16589" y="74104"/>
                      <a:pt x="0" y="57516"/>
                      <a:pt x="0" y="37052"/>
                    </a:cubicBezTo>
                    <a:cubicBezTo>
                      <a:pt x="0" y="16589"/>
                      <a:pt x="16589" y="0"/>
                      <a:pt x="37052" y="0"/>
                    </a:cubicBezTo>
                    <a:cubicBezTo>
                      <a:pt x="57516" y="0"/>
                      <a:pt x="74105" y="16589"/>
                      <a:pt x="74105" y="37052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 sz="384"/>
              </a:p>
            </p:txBody>
          </p:sp>
        </p:grpSp>
        <p:sp>
          <p:nvSpPr>
            <p:cNvPr id="134" name="자유형: 도형 133">
              <a:extLst>
                <a:ext uri="{FF2B5EF4-FFF2-40B4-BE49-F238E27FC236}">
                  <a16:creationId xmlns:a16="http://schemas.microsoft.com/office/drawing/2014/main" id="{EDA11FC3-7AD2-0598-3842-BBDD07B76996}"/>
                </a:ext>
              </a:extLst>
            </p:cNvPr>
            <p:cNvSpPr/>
            <p:nvPr/>
          </p:nvSpPr>
          <p:spPr>
            <a:xfrm>
              <a:off x="7291927" y="10581925"/>
              <a:ext cx="127349" cy="127349"/>
            </a:xfrm>
            <a:custGeom>
              <a:avLst/>
              <a:gdLst>
                <a:gd name="connsiteX0" fmla="*/ 0 w 127349"/>
                <a:gd name="connsiteY0" fmla="*/ 57912 h 127349"/>
                <a:gd name="connsiteX1" fmla="*/ 22574 w 127349"/>
                <a:gd name="connsiteY1" fmla="*/ 104775 h 127349"/>
                <a:gd name="connsiteX2" fmla="*/ 69437 w 127349"/>
                <a:gd name="connsiteY2" fmla="*/ 127349 h 127349"/>
                <a:gd name="connsiteX3" fmla="*/ 127349 w 127349"/>
                <a:gd name="connsiteY3" fmla="*/ 69437 h 127349"/>
                <a:gd name="connsiteX4" fmla="*/ 80486 w 127349"/>
                <a:gd name="connsiteY4" fmla="*/ 46863 h 127349"/>
                <a:gd name="connsiteX5" fmla="*/ 57912 w 127349"/>
                <a:gd name="connsiteY5" fmla="*/ 0 h 127349"/>
                <a:gd name="connsiteX6" fmla="*/ 0 w 127349"/>
                <a:gd name="connsiteY6" fmla="*/ 57912 h 127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7349" h="127349">
                  <a:moveTo>
                    <a:pt x="0" y="57912"/>
                  </a:moveTo>
                  <a:lnTo>
                    <a:pt x="22574" y="104775"/>
                  </a:lnTo>
                  <a:lnTo>
                    <a:pt x="69437" y="127349"/>
                  </a:lnTo>
                  <a:lnTo>
                    <a:pt x="127349" y="69437"/>
                  </a:lnTo>
                  <a:lnTo>
                    <a:pt x="80486" y="46863"/>
                  </a:lnTo>
                  <a:lnTo>
                    <a:pt x="57912" y="0"/>
                  </a:lnTo>
                  <a:lnTo>
                    <a:pt x="0" y="57912"/>
                  </a:lnTo>
                  <a:close/>
                </a:path>
              </a:pathLst>
            </a:custGeom>
            <a:solidFill>
              <a:srgbClr val="2CA1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 sz="384"/>
            </a:p>
          </p:txBody>
        </p:sp>
        <p:sp>
          <p:nvSpPr>
            <p:cNvPr id="135" name="자유형: 도형 134">
              <a:extLst>
                <a:ext uri="{FF2B5EF4-FFF2-40B4-BE49-F238E27FC236}">
                  <a16:creationId xmlns:a16="http://schemas.microsoft.com/office/drawing/2014/main" id="{A27ADF5C-5F88-AAA2-AFAA-C4E023F6953D}"/>
                </a:ext>
              </a:extLst>
            </p:cNvPr>
            <p:cNvSpPr/>
            <p:nvPr/>
          </p:nvSpPr>
          <p:spPr>
            <a:xfrm>
              <a:off x="7285975" y="10575972"/>
              <a:ext cx="139217" cy="139302"/>
            </a:xfrm>
            <a:custGeom>
              <a:avLst/>
              <a:gdLst>
                <a:gd name="connsiteX0" fmla="*/ 75390 w 139217"/>
                <a:gd name="connsiteY0" fmla="*/ 139303 h 139302"/>
                <a:gd name="connsiteX1" fmla="*/ 72818 w 139217"/>
                <a:gd name="connsiteY1" fmla="*/ 138731 h 139302"/>
                <a:gd name="connsiteX2" fmla="*/ 25955 w 139217"/>
                <a:gd name="connsiteY2" fmla="*/ 116157 h 139302"/>
                <a:gd name="connsiteX3" fmla="*/ 23193 w 139217"/>
                <a:gd name="connsiteY3" fmla="*/ 113395 h 139302"/>
                <a:gd name="connsiteX4" fmla="*/ 618 w 139217"/>
                <a:gd name="connsiteY4" fmla="*/ 66532 h 139302"/>
                <a:gd name="connsiteX5" fmla="*/ 1761 w 139217"/>
                <a:gd name="connsiteY5" fmla="*/ 59674 h 139302"/>
                <a:gd name="connsiteX6" fmla="*/ 59578 w 139217"/>
                <a:gd name="connsiteY6" fmla="*/ 1762 h 139302"/>
                <a:gd name="connsiteX7" fmla="*/ 64817 w 139217"/>
                <a:gd name="connsiteY7" fmla="*/ 143 h 139302"/>
                <a:gd name="connsiteX8" fmla="*/ 69198 w 139217"/>
                <a:gd name="connsiteY8" fmla="*/ 3476 h 139302"/>
                <a:gd name="connsiteX9" fmla="*/ 90820 w 139217"/>
                <a:gd name="connsiteY9" fmla="*/ 48434 h 139302"/>
                <a:gd name="connsiteX10" fmla="*/ 135778 w 139217"/>
                <a:gd name="connsiteY10" fmla="*/ 70056 h 139302"/>
                <a:gd name="connsiteX11" fmla="*/ 139112 w 139217"/>
                <a:gd name="connsiteY11" fmla="*/ 74438 h 139302"/>
                <a:gd name="connsiteX12" fmla="*/ 137397 w 139217"/>
                <a:gd name="connsiteY12" fmla="*/ 79676 h 139302"/>
                <a:gd name="connsiteX13" fmla="*/ 79485 w 139217"/>
                <a:gd name="connsiteY13" fmla="*/ 137588 h 139302"/>
                <a:gd name="connsiteX14" fmla="*/ 75199 w 139217"/>
                <a:gd name="connsiteY14" fmla="*/ 139303 h 139302"/>
                <a:gd name="connsiteX15" fmla="*/ 33099 w 139217"/>
                <a:gd name="connsiteY15" fmla="*/ 106251 h 139302"/>
                <a:gd name="connsiteX16" fmla="*/ 74247 w 139217"/>
                <a:gd name="connsiteY16" fmla="*/ 126063 h 139302"/>
                <a:gd name="connsiteX17" fmla="*/ 123110 w 139217"/>
                <a:gd name="connsiteY17" fmla="*/ 77200 h 139302"/>
                <a:gd name="connsiteX18" fmla="*/ 83867 w 139217"/>
                <a:gd name="connsiteY18" fmla="*/ 58340 h 139302"/>
                <a:gd name="connsiteX19" fmla="*/ 81105 w 139217"/>
                <a:gd name="connsiteY19" fmla="*/ 55578 h 139302"/>
                <a:gd name="connsiteX20" fmla="*/ 62245 w 139217"/>
                <a:gd name="connsiteY20" fmla="*/ 16335 h 139302"/>
                <a:gd name="connsiteX21" fmla="*/ 13382 w 139217"/>
                <a:gd name="connsiteY21" fmla="*/ 65198 h 139302"/>
                <a:gd name="connsiteX22" fmla="*/ 33194 w 139217"/>
                <a:gd name="connsiteY22" fmla="*/ 106346 h 139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39217" h="139302">
                  <a:moveTo>
                    <a:pt x="75390" y="139303"/>
                  </a:moveTo>
                  <a:cubicBezTo>
                    <a:pt x="74532" y="139303"/>
                    <a:pt x="73580" y="139112"/>
                    <a:pt x="72818" y="138731"/>
                  </a:cubicBezTo>
                  <a:lnTo>
                    <a:pt x="25955" y="116157"/>
                  </a:lnTo>
                  <a:cubicBezTo>
                    <a:pt x="24717" y="115586"/>
                    <a:pt x="23764" y="114538"/>
                    <a:pt x="23193" y="113395"/>
                  </a:cubicBezTo>
                  <a:lnTo>
                    <a:pt x="618" y="66532"/>
                  </a:lnTo>
                  <a:cubicBezTo>
                    <a:pt x="-525" y="64246"/>
                    <a:pt x="-48" y="61484"/>
                    <a:pt x="1761" y="59674"/>
                  </a:cubicBezTo>
                  <a:lnTo>
                    <a:pt x="59578" y="1762"/>
                  </a:lnTo>
                  <a:cubicBezTo>
                    <a:pt x="60912" y="428"/>
                    <a:pt x="62912" y="-334"/>
                    <a:pt x="64817" y="143"/>
                  </a:cubicBezTo>
                  <a:cubicBezTo>
                    <a:pt x="66722" y="428"/>
                    <a:pt x="68341" y="1667"/>
                    <a:pt x="69198" y="3476"/>
                  </a:cubicBezTo>
                  <a:lnTo>
                    <a:pt x="90820" y="48434"/>
                  </a:lnTo>
                  <a:lnTo>
                    <a:pt x="135778" y="70056"/>
                  </a:lnTo>
                  <a:cubicBezTo>
                    <a:pt x="137493" y="70913"/>
                    <a:pt x="138731" y="72533"/>
                    <a:pt x="139112" y="74438"/>
                  </a:cubicBezTo>
                  <a:cubicBezTo>
                    <a:pt x="139493" y="76343"/>
                    <a:pt x="138826" y="78343"/>
                    <a:pt x="137397" y="79676"/>
                  </a:cubicBezTo>
                  <a:lnTo>
                    <a:pt x="79485" y="137588"/>
                  </a:lnTo>
                  <a:cubicBezTo>
                    <a:pt x="78342" y="138731"/>
                    <a:pt x="76818" y="139303"/>
                    <a:pt x="75199" y="139303"/>
                  </a:cubicBezTo>
                  <a:close/>
                  <a:moveTo>
                    <a:pt x="33099" y="106251"/>
                  </a:moveTo>
                  <a:lnTo>
                    <a:pt x="74247" y="126063"/>
                  </a:lnTo>
                  <a:lnTo>
                    <a:pt x="123110" y="77200"/>
                  </a:lnTo>
                  <a:lnTo>
                    <a:pt x="83867" y="58340"/>
                  </a:lnTo>
                  <a:cubicBezTo>
                    <a:pt x="82629" y="57769"/>
                    <a:pt x="81676" y="56721"/>
                    <a:pt x="81105" y="55578"/>
                  </a:cubicBezTo>
                  <a:lnTo>
                    <a:pt x="62245" y="16335"/>
                  </a:lnTo>
                  <a:lnTo>
                    <a:pt x="13382" y="65198"/>
                  </a:lnTo>
                  <a:lnTo>
                    <a:pt x="33194" y="106346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 sz="384"/>
            </a:p>
          </p:txBody>
        </p:sp>
        <p:sp>
          <p:nvSpPr>
            <p:cNvPr id="136" name="자유형: 도형 135">
              <a:extLst>
                <a:ext uri="{FF2B5EF4-FFF2-40B4-BE49-F238E27FC236}">
                  <a16:creationId xmlns:a16="http://schemas.microsoft.com/office/drawing/2014/main" id="{029E14E4-9E90-71C4-BE83-6D72CFFAD39D}"/>
                </a:ext>
              </a:extLst>
            </p:cNvPr>
            <p:cNvSpPr/>
            <p:nvPr/>
          </p:nvSpPr>
          <p:spPr>
            <a:xfrm>
              <a:off x="7176436" y="10613882"/>
              <a:ext cx="210978" cy="210883"/>
            </a:xfrm>
            <a:custGeom>
              <a:avLst/>
              <a:gdLst>
                <a:gd name="connsiteX0" fmla="*/ 208740 w 210978"/>
                <a:gd name="connsiteY0" fmla="*/ 12621 h 210883"/>
                <a:gd name="connsiteX1" fmla="*/ 12621 w 210978"/>
                <a:gd name="connsiteY1" fmla="*/ 208740 h 210883"/>
                <a:gd name="connsiteX2" fmla="*/ 2143 w 210978"/>
                <a:gd name="connsiteY2" fmla="*/ 208740 h 210883"/>
                <a:gd name="connsiteX3" fmla="*/ 2143 w 210978"/>
                <a:gd name="connsiteY3" fmla="*/ 198263 h 210883"/>
                <a:gd name="connsiteX4" fmla="*/ 198358 w 210978"/>
                <a:gd name="connsiteY4" fmla="*/ 2143 h 210883"/>
                <a:gd name="connsiteX5" fmla="*/ 208836 w 210978"/>
                <a:gd name="connsiteY5" fmla="*/ 2143 h 210883"/>
                <a:gd name="connsiteX6" fmla="*/ 208836 w 210978"/>
                <a:gd name="connsiteY6" fmla="*/ 12621 h 2108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0978" h="210883">
                  <a:moveTo>
                    <a:pt x="208740" y="12621"/>
                  </a:moveTo>
                  <a:lnTo>
                    <a:pt x="12621" y="208740"/>
                  </a:lnTo>
                  <a:cubicBezTo>
                    <a:pt x="9763" y="211598"/>
                    <a:pt x="5001" y="211598"/>
                    <a:pt x="2143" y="208740"/>
                  </a:cubicBezTo>
                  <a:cubicBezTo>
                    <a:pt x="-714" y="205883"/>
                    <a:pt x="-714" y="201120"/>
                    <a:pt x="2143" y="198263"/>
                  </a:cubicBezTo>
                  <a:lnTo>
                    <a:pt x="198358" y="2143"/>
                  </a:lnTo>
                  <a:cubicBezTo>
                    <a:pt x="201216" y="-714"/>
                    <a:pt x="205978" y="-714"/>
                    <a:pt x="208836" y="2143"/>
                  </a:cubicBezTo>
                  <a:cubicBezTo>
                    <a:pt x="211693" y="5001"/>
                    <a:pt x="211693" y="9763"/>
                    <a:pt x="208836" y="12621"/>
                  </a:cubicBezTo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 sz="384"/>
            </a:p>
          </p:txBody>
        </p:sp>
        <p:sp>
          <p:nvSpPr>
            <p:cNvPr id="137" name="자유형: 도형 136">
              <a:extLst>
                <a:ext uri="{FF2B5EF4-FFF2-40B4-BE49-F238E27FC236}">
                  <a16:creationId xmlns:a16="http://schemas.microsoft.com/office/drawing/2014/main" id="{5805075D-2C56-4C98-A084-5FA0D6956B0A}"/>
                </a:ext>
              </a:extLst>
            </p:cNvPr>
            <p:cNvSpPr/>
            <p:nvPr/>
          </p:nvSpPr>
          <p:spPr>
            <a:xfrm>
              <a:off x="7170555" y="10607833"/>
              <a:ext cx="222813" cy="222885"/>
            </a:xfrm>
            <a:custGeom>
              <a:avLst/>
              <a:gdLst>
                <a:gd name="connsiteX0" fmla="*/ 13359 w 222813"/>
                <a:gd name="connsiteY0" fmla="*/ 222885 h 222885"/>
                <a:gd name="connsiteX1" fmla="*/ 3929 w 222813"/>
                <a:gd name="connsiteY1" fmla="*/ 218980 h 222885"/>
                <a:gd name="connsiteX2" fmla="*/ 3929 w 222813"/>
                <a:gd name="connsiteY2" fmla="*/ 200025 h 222885"/>
                <a:gd name="connsiteX3" fmla="*/ 199954 w 222813"/>
                <a:gd name="connsiteY3" fmla="*/ 3905 h 222885"/>
                <a:gd name="connsiteX4" fmla="*/ 209383 w 222813"/>
                <a:gd name="connsiteY4" fmla="*/ 0 h 222885"/>
                <a:gd name="connsiteX5" fmla="*/ 209383 w 222813"/>
                <a:gd name="connsiteY5" fmla="*/ 0 h 222885"/>
                <a:gd name="connsiteX6" fmla="*/ 218908 w 222813"/>
                <a:gd name="connsiteY6" fmla="*/ 3905 h 222885"/>
                <a:gd name="connsiteX7" fmla="*/ 222814 w 222813"/>
                <a:gd name="connsiteY7" fmla="*/ 13335 h 222885"/>
                <a:gd name="connsiteX8" fmla="*/ 218908 w 222813"/>
                <a:gd name="connsiteY8" fmla="*/ 22860 h 222885"/>
                <a:gd name="connsiteX9" fmla="*/ 22789 w 222813"/>
                <a:gd name="connsiteY9" fmla="*/ 218980 h 222885"/>
                <a:gd name="connsiteX10" fmla="*/ 13264 w 222813"/>
                <a:gd name="connsiteY10" fmla="*/ 222885 h 222885"/>
                <a:gd name="connsiteX11" fmla="*/ 209383 w 222813"/>
                <a:gd name="connsiteY11" fmla="*/ 12002 h 222885"/>
                <a:gd name="connsiteX12" fmla="*/ 209383 w 222813"/>
                <a:gd name="connsiteY12" fmla="*/ 12002 h 222885"/>
                <a:gd name="connsiteX13" fmla="*/ 208431 w 222813"/>
                <a:gd name="connsiteY13" fmla="*/ 12383 h 222885"/>
                <a:gd name="connsiteX14" fmla="*/ 12311 w 222813"/>
                <a:gd name="connsiteY14" fmla="*/ 208502 h 222885"/>
                <a:gd name="connsiteX15" fmla="*/ 12311 w 222813"/>
                <a:gd name="connsiteY15" fmla="*/ 210503 h 222885"/>
                <a:gd name="connsiteX16" fmla="*/ 14311 w 222813"/>
                <a:gd name="connsiteY16" fmla="*/ 210503 h 222885"/>
                <a:gd name="connsiteX17" fmla="*/ 210431 w 222813"/>
                <a:gd name="connsiteY17" fmla="*/ 14383 h 222885"/>
                <a:gd name="connsiteX18" fmla="*/ 210431 w 222813"/>
                <a:gd name="connsiteY18" fmla="*/ 14383 h 222885"/>
                <a:gd name="connsiteX19" fmla="*/ 210812 w 222813"/>
                <a:gd name="connsiteY19" fmla="*/ 13430 h 222885"/>
                <a:gd name="connsiteX20" fmla="*/ 210431 w 222813"/>
                <a:gd name="connsiteY20" fmla="*/ 12478 h 222885"/>
                <a:gd name="connsiteX21" fmla="*/ 209383 w 222813"/>
                <a:gd name="connsiteY21" fmla="*/ 12097 h 222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22813" h="222885">
                  <a:moveTo>
                    <a:pt x="13359" y="222885"/>
                  </a:moveTo>
                  <a:cubicBezTo>
                    <a:pt x="9930" y="222885"/>
                    <a:pt x="6501" y="221552"/>
                    <a:pt x="3929" y="218980"/>
                  </a:cubicBezTo>
                  <a:cubicBezTo>
                    <a:pt x="-1310" y="213741"/>
                    <a:pt x="-1310" y="205264"/>
                    <a:pt x="3929" y="200025"/>
                  </a:cubicBezTo>
                  <a:lnTo>
                    <a:pt x="199954" y="3905"/>
                  </a:lnTo>
                  <a:cubicBezTo>
                    <a:pt x="202430" y="1334"/>
                    <a:pt x="205859" y="0"/>
                    <a:pt x="209383" y="0"/>
                  </a:cubicBezTo>
                  <a:lnTo>
                    <a:pt x="209383" y="0"/>
                  </a:lnTo>
                  <a:cubicBezTo>
                    <a:pt x="213003" y="0"/>
                    <a:pt x="216337" y="1429"/>
                    <a:pt x="218908" y="3905"/>
                  </a:cubicBezTo>
                  <a:cubicBezTo>
                    <a:pt x="221385" y="6382"/>
                    <a:pt x="222814" y="9811"/>
                    <a:pt x="222814" y="13335"/>
                  </a:cubicBezTo>
                  <a:cubicBezTo>
                    <a:pt x="222814" y="16955"/>
                    <a:pt x="221385" y="20288"/>
                    <a:pt x="218908" y="22860"/>
                  </a:cubicBezTo>
                  <a:lnTo>
                    <a:pt x="22789" y="218980"/>
                  </a:lnTo>
                  <a:cubicBezTo>
                    <a:pt x="20217" y="221552"/>
                    <a:pt x="16693" y="222885"/>
                    <a:pt x="13264" y="222885"/>
                  </a:cubicBezTo>
                  <a:close/>
                  <a:moveTo>
                    <a:pt x="209383" y="12002"/>
                  </a:moveTo>
                  <a:lnTo>
                    <a:pt x="209383" y="12002"/>
                  </a:lnTo>
                  <a:cubicBezTo>
                    <a:pt x="209383" y="12002"/>
                    <a:pt x="208717" y="12002"/>
                    <a:pt x="208431" y="12383"/>
                  </a:cubicBezTo>
                  <a:lnTo>
                    <a:pt x="12311" y="208502"/>
                  </a:lnTo>
                  <a:cubicBezTo>
                    <a:pt x="11740" y="209074"/>
                    <a:pt x="11740" y="209931"/>
                    <a:pt x="12311" y="210503"/>
                  </a:cubicBezTo>
                  <a:cubicBezTo>
                    <a:pt x="12883" y="211074"/>
                    <a:pt x="13740" y="211074"/>
                    <a:pt x="14311" y="210503"/>
                  </a:cubicBezTo>
                  <a:lnTo>
                    <a:pt x="210431" y="14383"/>
                  </a:lnTo>
                  <a:lnTo>
                    <a:pt x="210431" y="14383"/>
                  </a:lnTo>
                  <a:cubicBezTo>
                    <a:pt x="210431" y="14383"/>
                    <a:pt x="210812" y="13621"/>
                    <a:pt x="210812" y="13430"/>
                  </a:cubicBezTo>
                  <a:cubicBezTo>
                    <a:pt x="210812" y="13240"/>
                    <a:pt x="210812" y="12764"/>
                    <a:pt x="210431" y="12478"/>
                  </a:cubicBezTo>
                  <a:cubicBezTo>
                    <a:pt x="210050" y="12097"/>
                    <a:pt x="209669" y="12097"/>
                    <a:pt x="209383" y="12097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 sz="384"/>
            </a:p>
          </p:txBody>
        </p:sp>
      </p:grpSp>
      <p:cxnSp>
        <p:nvCxnSpPr>
          <p:cNvPr id="152" name="직선 연결선 151">
            <a:extLst>
              <a:ext uri="{FF2B5EF4-FFF2-40B4-BE49-F238E27FC236}">
                <a16:creationId xmlns:a16="http://schemas.microsoft.com/office/drawing/2014/main" id="{827F10F3-560A-28F6-7300-DDBBF7CD2DC9}"/>
              </a:ext>
            </a:extLst>
          </p:cNvPr>
          <p:cNvCxnSpPr>
            <a:cxnSpLocks/>
          </p:cNvCxnSpPr>
          <p:nvPr/>
        </p:nvCxnSpPr>
        <p:spPr>
          <a:xfrm>
            <a:off x="1232075" y="5784857"/>
            <a:ext cx="0" cy="1035667"/>
          </a:xfrm>
          <a:prstGeom prst="line">
            <a:avLst/>
          </a:prstGeom>
          <a:ln w="6350" cap="rnd">
            <a:solidFill>
              <a:srgbClr val="195B9F"/>
            </a:solidFill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7" name="사각형: 둥근 위쪽 모서리 176">
            <a:extLst>
              <a:ext uri="{FF2B5EF4-FFF2-40B4-BE49-F238E27FC236}">
                <a16:creationId xmlns:a16="http://schemas.microsoft.com/office/drawing/2014/main" id="{7E528F99-67DA-D7A2-6043-C9F7944671D2}"/>
              </a:ext>
            </a:extLst>
          </p:cNvPr>
          <p:cNvSpPr/>
          <p:nvPr/>
        </p:nvSpPr>
        <p:spPr>
          <a:xfrm>
            <a:off x="470524" y="7229329"/>
            <a:ext cx="5916953" cy="366943"/>
          </a:xfrm>
          <a:prstGeom prst="round2SameRect">
            <a:avLst>
              <a:gd name="adj1" fmla="val 32858"/>
              <a:gd name="adj2" fmla="val 0"/>
            </a:avLst>
          </a:prstGeom>
          <a:solidFill>
            <a:srgbClr val="2594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84"/>
          </a:p>
        </p:txBody>
      </p:sp>
      <p:sp>
        <p:nvSpPr>
          <p:cNvPr id="178" name="사각형: 둥근 위쪽 모서리 177">
            <a:extLst>
              <a:ext uri="{FF2B5EF4-FFF2-40B4-BE49-F238E27FC236}">
                <a16:creationId xmlns:a16="http://schemas.microsoft.com/office/drawing/2014/main" id="{B7A1EB24-8704-05BF-E80B-5811F73C9961}"/>
              </a:ext>
            </a:extLst>
          </p:cNvPr>
          <p:cNvSpPr/>
          <p:nvPr/>
        </p:nvSpPr>
        <p:spPr>
          <a:xfrm rot="10800000">
            <a:off x="470524" y="7596271"/>
            <a:ext cx="5916953" cy="1289521"/>
          </a:xfrm>
          <a:prstGeom prst="round2SameRect">
            <a:avLst>
              <a:gd name="adj1" fmla="val 10163"/>
              <a:gd name="adj2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84"/>
          </a:p>
        </p:txBody>
      </p:sp>
      <p:sp>
        <p:nvSpPr>
          <p:cNvPr id="179" name="TextBox 178">
            <a:extLst>
              <a:ext uri="{FF2B5EF4-FFF2-40B4-BE49-F238E27FC236}">
                <a16:creationId xmlns:a16="http://schemas.microsoft.com/office/drawing/2014/main" id="{CA6AC23E-F8AD-1ADC-E80C-B4E62FD77287}"/>
              </a:ext>
            </a:extLst>
          </p:cNvPr>
          <p:cNvSpPr txBox="1"/>
          <p:nvPr/>
        </p:nvSpPr>
        <p:spPr>
          <a:xfrm>
            <a:off x="1240813" y="7574748"/>
            <a:ext cx="5124094" cy="1284300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marL="83723" indent="-83723">
              <a:spcBef>
                <a:spcPts val="642"/>
              </a:spcBef>
              <a:buClr>
                <a:srgbClr val="2594B5"/>
              </a:buClr>
              <a:buFont typeface="Arial" panose="020B0604020202020204" pitchFamily="34" charset="0"/>
              <a:buChar char="•"/>
            </a:pPr>
            <a:r>
              <a:rPr lang="ko-KR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페이퍼로지 5 Medium" pitchFamily="2" charset="-127"/>
                <a:ea typeface="페이퍼로지 5 Medium" pitchFamily="2" charset="-127"/>
              </a:rPr>
              <a:t>해결 또는 개선이 필요한 문제 </a:t>
            </a:r>
            <a:r>
              <a:rPr lang="en-US" altLang="ko-KR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페이퍼로지 5 Medium" pitchFamily="2" charset="-127"/>
                <a:ea typeface="페이퍼로지 5 Medium" pitchFamily="2" charset="-127"/>
              </a:rPr>
              <a:t>(</a:t>
            </a:r>
            <a:r>
              <a:rPr lang="ko-KR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페이퍼로지 5 Medium" pitchFamily="2" charset="-127"/>
                <a:ea typeface="페이퍼로지 5 Medium" pitchFamily="2" charset="-127"/>
              </a:rPr>
              <a:t>문제가 발생하는 </a:t>
            </a:r>
            <a:r>
              <a:rPr lang="ko-KR" altLang="en-US" sz="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페이퍼로지 5 Medium" pitchFamily="2" charset="-127"/>
                <a:ea typeface="페이퍼로지 5 Medium" pitchFamily="2" charset="-127"/>
              </a:rPr>
              <a:t>공종</a:t>
            </a:r>
            <a:r>
              <a:rPr lang="en-US" altLang="ko-KR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페이퍼로지 5 Medium" pitchFamily="2" charset="-127"/>
                <a:ea typeface="페이퍼로지 5 Medium" pitchFamily="2" charset="-127"/>
              </a:rPr>
              <a:t>, </a:t>
            </a:r>
            <a:r>
              <a:rPr lang="ko-KR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페이퍼로지 5 Medium" pitchFamily="2" charset="-127"/>
                <a:ea typeface="페이퍼로지 5 Medium" pitchFamily="2" charset="-127"/>
              </a:rPr>
              <a:t>구조물</a:t>
            </a:r>
            <a:r>
              <a:rPr lang="en-US" altLang="ko-KR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페이퍼로지 5 Medium" pitchFamily="2" charset="-127"/>
                <a:ea typeface="페이퍼로지 5 Medium" pitchFamily="2" charset="-127"/>
              </a:rPr>
              <a:t>, </a:t>
            </a:r>
            <a:r>
              <a:rPr lang="ko-KR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페이퍼로지 5 Medium" pitchFamily="2" charset="-127"/>
                <a:ea typeface="페이퍼로지 5 Medium" pitchFamily="2" charset="-127"/>
              </a:rPr>
              <a:t>제품 등</a:t>
            </a:r>
            <a:r>
              <a:rPr lang="en-US" altLang="ko-KR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페이퍼로지 5 Medium" pitchFamily="2" charset="-127"/>
                <a:ea typeface="페이퍼로지 5 Medium" pitchFamily="2" charset="-127"/>
              </a:rPr>
              <a:t>)</a:t>
            </a:r>
          </a:p>
          <a:p>
            <a:pPr marL="83723" indent="-83723">
              <a:spcBef>
                <a:spcPts val="642"/>
              </a:spcBef>
              <a:buClr>
                <a:srgbClr val="2594B5"/>
              </a:buClr>
              <a:buFont typeface="Arial" panose="020B0604020202020204" pitchFamily="34" charset="0"/>
              <a:buChar char="•"/>
            </a:pPr>
            <a:r>
              <a:rPr lang="ko-KR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페이퍼로지 5 Medium" pitchFamily="2" charset="-127"/>
                <a:ea typeface="페이퍼로지 5 Medium" pitchFamily="2" charset="-127"/>
              </a:rPr>
              <a:t>구체적인 문제 내용 </a:t>
            </a:r>
            <a:r>
              <a:rPr lang="en-US" altLang="ko-KR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페이퍼로지 5 Medium" pitchFamily="2" charset="-127"/>
                <a:ea typeface="페이퍼로지 5 Medium" pitchFamily="2" charset="-127"/>
              </a:rPr>
              <a:t>(</a:t>
            </a:r>
            <a:r>
              <a:rPr lang="ko-KR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페이퍼로지 5 Medium" pitchFamily="2" charset="-127"/>
                <a:ea typeface="페이퍼로지 5 Medium" pitchFamily="2" charset="-127"/>
              </a:rPr>
              <a:t>원가상승</a:t>
            </a:r>
            <a:r>
              <a:rPr lang="en-US" altLang="ko-KR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페이퍼로지 5 Medium" pitchFamily="2" charset="-127"/>
                <a:ea typeface="페이퍼로지 5 Medium" pitchFamily="2" charset="-127"/>
              </a:rPr>
              <a:t>, </a:t>
            </a:r>
            <a:r>
              <a:rPr lang="ko-KR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페이퍼로지 5 Medium" pitchFamily="2" charset="-127"/>
                <a:ea typeface="페이퍼로지 5 Medium" pitchFamily="2" charset="-127"/>
              </a:rPr>
              <a:t>공기지연</a:t>
            </a:r>
            <a:r>
              <a:rPr lang="en-US" altLang="ko-KR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페이퍼로지 5 Medium" pitchFamily="2" charset="-127"/>
                <a:ea typeface="페이퍼로지 5 Medium" pitchFamily="2" charset="-127"/>
              </a:rPr>
              <a:t>, </a:t>
            </a:r>
            <a:r>
              <a:rPr lang="ko-KR" altLang="en-US" sz="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페이퍼로지 5 Medium" pitchFamily="2" charset="-127"/>
                <a:ea typeface="페이퍼로지 5 Medium" pitchFamily="2" charset="-127"/>
              </a:rPr>
              <a:t>시공성</a:t>
            </a:r>
            <a:r>
              <a:rPr lang="ko-KR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페이퍼로지 5 Medium" pitchFamily="2" charset="-127"/>
                <a:ea typeface="페이퍼로지 5 Medium" pitchFamily="2" charset="-127"/>
              </a:rPr>
              <a:t> 저하</a:t>
            </a:r>
            <a:r>
              <a:rPr lang="en-US" altLang="ko-KR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페이퍼로지 5 Medium" pitchFamily="2" charset="-127"/>
                <a:ea typeface="페이퍼로지 5 Medium" pitchFamily="2" charset="-127"/>
              </a:rPr>
              <a:t>, </a:t>
            </a:r>
            <a:r>
              <a:rPr lang="ko-KR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페이퍼로지 5 Medium" pitchFamily="2" charset="-127"/>
                <a:ea typeface="페이퍼로지 5 Medium" pitchFamily="2" charset="-127"/>
              </a:rPr>
              <a:t>품질</a:t>
            </a:r>
            <a:r>
              <a:rPr lang="en-US" altLang="ko-KR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페이퍼로지 5 Medium" pitchFamily="2" charset="-127"/>
                <a:ea typeface="페이퍼로지 5 Medium" pitchFamily="2" charset="-127"/>
              </a:rPr>
              <a:t>/</a:t>
            </a:r>
            <a:r>
              <a:rPr lang="ko-KR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페이퍼로지 5 Medium" pitchFamily="2" charset="-127"/>
                <a:ea typeface="페이퍼로지 5 Medium" pitchFamily="2" charset="-127"/>
              </a:rPr>
              <a:t>안전 등</a:t>
            </a:r>
            <a:r>
              <a:rPr lang="en-US" altLang="ko-KR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페이퍼로지 5 Medium" pitchFamily="2" charset="-127"/>
                <a:ea typeface="페이퍼로지 5 Medium" pitchFamily="2" charset="-127"/>
              </a:rPr>
              <a:t>)</a:t>
            </a:r>
          </a:p>
          <a:p>
            <a:pPr marL="83723" indent="-83723">
              <a:spcBef>
                <a:spcPts val="642"/>
              </a:spcBef>
              <a:buClr>
                <a:srgbClr val="2594B5"/>
              </a:buClr>
              <a:buFont typeface="Arial" panose="020B0604020202020204" pitchFamily="34" charset="0"/>
              <a:buChar char="•"/>
            </a:pPr>
            <a:r>
              <a:rPr lang="ko-KR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페이퍼로지 5 Medium" pitchFamily="2" charset="-127"/>
                <a:ea typeface="페이퍼로지 5 Medium" pitchFamily="2" charset="-127"/>
              </a:rPr>
              <a:t>기존 대응</a:t>
            </a:r>
            <a:r>
              <a:rPr lang="en-US" altLang="ko-KR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페이퍼로지 5 Medium" pitchFamily="2" charset="-127"/>
                <a:ea typeface="페이퍼로지 5 Medium" pitchFamily="2" charset="-127"/>
              </a:rPr>
              <a:t>(</a:t>
            </a:r>
            <a:r>
              <a:rPr lang="ko-KR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페이퍼로지 5 Medium" pitchFamily="2" charset="-127"/>
                <a:ea typeface="페이퍼로지 5 Medium" pitchFamily="2" charset="-127"/>
              </a:rPr>
              <a:t>공법</a:t>
            </a:r>
            <a:r>
              <a:rPr lang="en-US" altLang="ko-KR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페이퍼로지 5 Medium" pitchFamily="2" charset="-127"/>
                <a:ea typeface="페이퍼로지 5 Medium" pitchFamily="2" charset="-127"/>
              </a:rPr>
              <a:t>, </a:t>
            </a:r>
            <a:r>
              <a:rPr lang="ko-KR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페이퍼로지 5 Medium" pitchFamily="2" charset="-127"/>
                <a:ea typeface="페이퍼로지 5 Medium" pitchFamily="2" charset="-127"/>
              </a:rPr>
              <a:t>기술</a:t>
            </a:r>
            <a:r>
              <a:rPr lang="en-US" altLang="ko-KR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페이퍼로지 5 Medium" pitchFamily="2" charset="-127"/>
                <a:ea typeface="페이퍼로지 5 Medium" pitchFamily="2" charset="-127"/>
              </a:rPr>
              <a:t>, </a:t>
            </a:r>
            <a:r>
              <a:rPr lang="ko-KR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페이퍼로지 5 Medium" pitchFamily="2" charset="-127"/>
                <a:ea typeface="페이퍼로지 5 Medium" pitchFamily="2" charset="-127"/>
              </a:rPr>
              <a:t>제품 등</a:t>
            </a:r>
            <a:r>
              <a:rPr lang="en-US" altLang="ko-KR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페이퍼로지 5 Medium" pitchFamily="2" charset="-127"/>
                <a:ea typeface="페이퍼로지 5 Medium" pitchFamily="2" charset="-127"/>
              </a:rPr>
              <a:t>) </a:t>
            </a:r>
            <a:r>
              <a:rPr lang="ko-KR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페이퍼로지 5 Medium" pitchFamily="2" charset="-127"/>
                <a:ea typeface="페이퍼로지 5 Medium" pitchFamily="2" charset="-127"/>
              </a:rPr>
              <a:t>및 한계점</a:t>
            </a:r>
          </a:p>
        </p:txBody>
      </p:sp>
      <p:sp>
        <p:nvSpPr>
          <p:cNvPr id="180" name="TextBox 179">
            <a:extLst>
              <a:ext uri="{FF2B5EF4-FFF2-40B4-BE49-F238E27FC236}">
                <a16:creationId xmlns:a16="http://schemas.microsoft.com/office/drawing/2014/main" id="{898F8F3A-89B6-2432-0701-9FFF3AE0375B}"/>
              </a:ext>
            </a:extLst>
          </p:cNvPr>
          <p:cNvSpPr txBox="1"/>
          <p:nvPr/>
        </p:nvSpPr>
        <p:spPr>
          <a:xfrm>
            <a:off x="568247" y="8312602"/>
            <a:ext cx="60144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900" dirty="0">
                <a:solidFill>
                  <a:srgbClr val="195B9F"/>
                </a:solidFill>
                <a:latin typeface="페이퍼로지 9 Black" pitchFamily="2" charset="-127"/>
                <a:ea typeface="페이퍼로지 9 Black" pitchFamily="2" charset="-127"/>
              </a:rPr>
              <a:t>작성 </a:t>
            </a:r>
            <a:r>
              <a:rPr lang="en-US" altLang="ko-KR" sz="900" dirty="0">
                <a:solidFill>
                  <a:srgbClr val="195B9F"/>
                </a:solidFill>
                <a:latin typeface="페이퍼로지 9 Black" pitchFamily="2" charset="-127"/>
                <a:ea typeface="페이퍼로지 9 Black" pitchFamily="2" charset="-127"/>
              </a:rPr>
              <a:t>Tip</a:t>
            </a:r>
            <a:endParaRPr lang="ko-KR" altLang="en-US" sz="900" dirty="0">
              <a:solidFill>
                <a:srgbClr val="195B9F"/>
              </a:solidFill>
              <a:latin typeface="페이퍼로지 6 SemiBold" pitchFamily="2" charset="-127"/>
              <a:ea typeface="페이퍼로지 6 SemiBold" pitchFamily="2" charset="-127"/>
            </a:endParaRPr>
          </a:p>
        </p:txBody>
      </p:sp>
      <p:sp>
        <p:nvSpPr>
          <p:cNvPr id="181" name="TextBox 180">
            <a:extLst>
              <a:ext uri="{FF2B5EF4-FFF2-40B4-BE49-F238E27FC236}">
                <a16:creationId xmlns:a16="http://schemas.microsoft.com/office/drawing/2014/main" id="{C0B93955-2F09-2589-110A-B9B898916C46}"/>
              </a:ext>
            </a:extLst>
          </p:cNvPr>
          <p:cNvSpPr txBox="1"/>
          <p:nvPr/>
        </p:nvSpPr>
        <p:spPr>
          <a:xfrm>
            <a:off x="519543" y="7299878"/>
            <a:ext cx="1564852" cy="2757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92" dirty="0">
                <a:solidFill>
                  <a:schemeClr val="bg1"/>
                </a:solidFill>
                <a:latin typeface="페이퍼로지 9 Black" pitchFamily="2" charset="-127"/>
                <a:ea typeface="페이퍼로지 9 Black" pitchFamily="2" charset="-127"/>
              </a:rPr>
              <a:t>2. </a:t>
            </a:r>
            <a:r>
              <a:rPr lang="ko-KR" altLang="en-US" sz="1192" dirty="0">
                <a:solidFill>
                  <a:schemeClr val="bg1"/>
                </a:solidFill>
                <a:latin typeface="페이퍼로지 9 Black" pitchFamily="2" charset="-127"/>
                <a:ea typeface="페이퍼로지 9 Black" pitchFamily="2" charset="-127"/>
              </a:rPr>
              <a:t>현업</a:t>
            </a:r>
            <a:r>
              <a:rPr lang="en-US" altLang="ko-KR" sz="1192" dirty="0">
                <a:solidFill>
                  <a:schemeClr val="bg1"/>
                </a:solidFill>
                <a:latin typeface="페이퍼로지 9 Black" pitchFamily="2" charset="-127"/>
                <a:ea typeface="페이퍼로지 9 Black" pitchFamily="2" charset="-127"/>
              </a:rPr>
              <a:t>·</a:t>
            </a:r>
            <a:r>
              <a:rPr lang="ko-KR" altLang="en-US" sz="1192" dirty="0">
                <a:solidFill>
                  <a:schemeClr val="bg1"/>
                </a:solidFill>
                <a:latin typeface="페이퍼로지 9 Black" pitchFamily="2" charset="-127"/>
                <a:ea typeface="페이퍼로지 9 Black" pitchFamily="2" charset="-127"/>
              </a:rPr>
              <a:t>현장 문제 정의</a:t>
            </a:r>
            <a:endParaRPr lang="ko-KR" altLang="en-US" sz="1192" dirty="0">
              <a:solidFill>
                <a:schemeClr val="bg1"/>
              </a:solidFill>
              <a:latin typeface="페이퍼로지 6 SemiBold" pitchFamily="2" charset="-127"/>
              <a:ea typeface="페이퍼로지 6 SemiBold" pitchFamily="2" charset="-127"/>
            </a:endParaRPr>
          </a:p>
        </p:txBody>
      </p:sp>
      <p:grpSp>
        <p:nvGrpSpPr>
          <p:cNvPr id="182" name="그룹 181">
            <a:extLst>
              <a:ext uri="{FF2B5EF4-FFF2-40B4-BE49-F238E27FC236}">
                <a16:creationId xmlns:a16="http://schemas.microsoft.com/office/drawing/2014/main" id="{D65E4415-4883-026F-0EDF-C002AB01DED2}"/>
              </a:ext>
            </a:extLst>
          </p:cNvPr>
          <p:cNvGrpSpPr/>
          <p:nvPr/>
        </p:nvGrpSpPr>
        <p:grpSpPr>
          <a:xfrm>
            <a:off x="729059" y="8017045"/>
            <a:ext cx="276908" cy="275815"/>
            <a:chOff x="6976269" y="10575972"/>
            <a:chExt cx="448923" cy="447151"/>
          </a:xfrm>
        </p:grpSpPr>
        <p:sp>
          <p:nvSpPr>
            <p:cNvPr id="184" name="자유형: 도형 183">
              <a:extLst>
                <a:ext uri="{FF2B5EF4-FFF2-40B4-BE49-F238E27FC236}">
                  <a16:creationId xmlns:a16="http://schemas.microsoft.com/office/drawing/2014/main" id="{08F543BC-B974-6099-3252-0548F381EAAC}"/>
                </a:ext>
              </a:extLst>
            </p:cNvPr>
            <p:cNvSpPr/>
            <p:nvPr/>
          </p:nvSpPr>
          <p:spPr>
            <a:xfrm>
              <a:off x="6982269" y="10608786"/>
              <a:ext cx="408241" cy="408241"/>
            </a:xfrm>
            <a:custGeom>
              <a:avLst/>
              <a:gdLst>
                <a:gd name="connsiteX0" fmla="*/ 408146 w 408241"/>
                <a:gd name="connsiteY0" fmla="*/ 204121 h 408241"/>
                <a:gd name="connsiteX1" fmla="*/ 204026 w 408241"/>
                <a:gd name="connsiteY1" fmla="*/ 0 h 408241"/>
                <a:gd name="connsiteX2" fmla="*/ 0 w 408241"/>
                <a:gd name="connsiteY2" fmla="*/ 204121 h 408241"/>
                <a:gd name="connsiteX3" fmla="*/ 204121 w 408241"/>
                <a:gd name="connsiteY3" fmla="*/ 408242 h 408241"/>
                <a:gd name="connsiteX4" fmla="*/ 408242 w 408241"/>
                <a:gd name="connsiteY4" fmla="*/ 204121 h 408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8241" h="408241">
                  <a:moveTo>
                    <a:pt x="408146" y="204121"/>
                  </a:moveTo>
                  <a:cubicBezTo>
                    <a:pt x="408146" y="91440"/>
                    <a:pt x="316802" y="0"/>
                    <a:pt x="204026" y="0"/>
                  </a:cubicBezTo>
                  <a:cubicBezTo>
                    <a:pt x="91250" y="0"/>
                    <a:pt x="0" y="91440"/>
                    <a:pt x="0" y="204121"/>
                  </a:cubicBezTo>
                  <a:cubicBezTo>
                    <a:pt x="0" y="316802"/>
                    <a:pt x="91345" y="408242"/>
                    <a:pt x="204121" y="408242"/>
                  </a:cubicBezTo>
                  <a:cubicBezTo>
                    <a:pt x="316897" y="408242"/>
                    <a:pt x="408242" y="316897"/>
                    <a:pt x="408242" y="204121"/>
                  </a:cubicBezTo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 sz="384"/>
            </a:p>
          </p:txBody>
        </p:sp>
        <p:sp>
          <p:nvSpPr>
            <p:cNvPr id="185" name="자유형: 도형 184">
              <a:extLst>
                <a:ext uri="{FF2B5EF4-FFF2-40B4-BE49-F238E27FC236}">
                  <a16:creationId xmlns:a16="http://schemas.microsoft.com/office/drawing/2014/main" id="{9C1A01BB-399F-CDEB-55F8-68C222091021}"/>
                </a:ext>
              </a:extLst>
            </p:cNvPr>
            <p:cNvSpPr/>
            <p:nvPr/>
          </p:nvSpPr>
          <p:spPr>
            <a:xfrm>
              <a:off x="6976269" y="10602880"/>
              <a:ext cx="420242" cy="420243"/>
            </a:xfrm>
            <a:custGeom>
              <a:avLst/>
              <a:gdLst>
                <a:gd name="connsiteX0" fmla="*/ 210122 w 420242"/>
                <a:gd name="connsiteY0" fmla="*/ 420148 h 420243"/>
                <a:gd name="connsiteX1" fmla="*/ 0 w 420242"/>
                <a:gd name="connsiteY1" fmla="*/ 210026 h 420243"/>
                <a:gd name="connsiteX2" fmla="*/ 210122 w 420242"/>
                <a:gd name="connsiteY2" fmla="*/ 0 h 420243"/>
                <a:gd name="connsiteX3" fmla="*/ 420243 w 420242"/>
                <a:gd name="connsiteY3" fmla="*/ 210122 h 420243"/>
                <a:gd name="connsiteX4" fmla="*/ 210122 w 420242"/>
                <a:gd name="connsiteY4" fmla="*/ 420243 h 420243"/>
                <a:gd name="connsiteX5" fmla="*/ 210122 w 420242"/>
                <a:gd name="connsiteY5" fmla="*/ 12002 h 420243"/>
                <a:gd name="connsiteX6" fmla="*/ 12002 w 420242"/>
                <a:gd name="connsiteY6" fmla="*/ 210026 h 420243"/>
                <a:gd name="connsiteX7" fmla="*/ 210122 w 420242"/>
                <a:gd name="connsiteY7" fmla="*/ 408146 h 420243"/>
                <a:gd name="connsiteX8" fmla="*/ 408242 w 420242"/>
                <a:gd name="connsiteY8" fmla="*/ 210026 h 420243"/>
                <a:gd name="connsiteX9" fmla="*/ 210122 w 420242"/>
                <a:gd name="connsiteY9" fmla="*/ 12002 h 420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20242" h="420243">
                  <a:moveTo>
                    <a:pt x="210122" y="420148"/>
                  </a:moveTo>
                  <a:cubicBezTo>
                    <a:pt x="94202" y="420148"/>
                    <a:pt x="0" y="325850"/>
                    <a:pt x="0" y="210026"/>
                  </a:cubicBezTo>
                  <a:cubicBezTo>
                    <a:pt x="0" y="94202"/>
                    <a:pt x="94202" y="0"/>
                    <a:pt x="210122" y="0"/>
                  </a:cubicBezTo>
                  <a:cubicBezTo>
                    <a:pt x="326041" y="0"/>
                    <a:pt x="420243" y="94202"/>
                    <a:pt x="420243" y="210122"/>
                  </a:cubicBezTo>
                  <a:cubicBezTo>
                    <a:pt x="420243" y="326041"/>
                    <a:pt x="326041" y="420243"/>
                    <a:pt x="210122" y="420243"/>
                  </a:cubicBezTo>
                  <a:close/>
                  <a:moveTo>
                    <a:pt x="210122" y="12002"/>
                  </a:moveTo>
                  <a:cubicBezTo>
                    <a:pt x="100870" y="12002"/>
                    <a:pt x="12002" y="100775"/>
                    <a:pt x="12002" y="210026"/>
                  </a:cubicBezTo>
                  <a:cubicBezTo>
                    <a:pt x="12002" y="319278"/>
                    <a:pt x="100870" y="408146"/>
                    <a:pt x="210122" y="408146"/>
                  </a:cubicBezTo>
                  <a:cubicBezTo>
                    <a:pt x="319373" y="408146"/>
                    <a:pt x="408242" y="319278"/>
                    <a:pt x="408242" y="210026"/>
                  </a:cubicBezTo>
                  <a:cubicBezTo>
                    <a:pt x="408242" y="100775"/>
                    <a:pt x="319278" y="12002"/>
                    <a:pt x="210122" y="12002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 sz="384"/>
            </a:p>
          </p:txBody>
        </p:sp>
        <p:grpSp>
          <p:nvGrpSpPr>
            <p:cNvPr id="186" name="그래픽 124">
              <a:extLst>
                <a:ext uri="{FF2B5EF4-FFF2-40B4-BE49-F238E27FC236}">
                  <a16:creationId xmlns:a16="http://schemas.microsoft.com/office/drawing/2014/main" id="{287FA602-6BA0-980E-C118-AEADA05C8D36}"/>
                </a:ext>
              </a:extLst>
            </p:cNvPr>
            <p:cNvGrpSpPr/>
            <p:nvPr/>
          </p:nvGrpSpPr>
          <p:grpSpPr>
            <a:xfrm>
              <a:off x="7026846" y="10653363"/>
              <a:ext cx="319087" cy="319087"/>
              <a:chOff x="7026846" y="10653363"/>
              <a:chExt cx="319087" cy="319087"/>
            </a:xfrm>
          </p:grpSpPr>
          <p:sp>
            <p:nvSpPr>
              <p:cNvPr id="191" name="자유형: 도형 190">
                <a:extLst>
                  <a:ext uri="{FF2B5EF4-FFF2-40B4-BE49-F238E27FC236}">
                    <a16:creationId xmlns:a16="http://schemas.microsoft.com/office/drawing/2014/main" id="{D9F2B0FC-D167-75A4-DD00-EFC96012D8FA}"/>
                  </a:ext>
                </a:extLst>
              </p:cNvPr>
              <p:cNvSpPr/>
              <p:nvPr/>
            </p:nvSpPr>
            <p:spPr>
              <a:xfrm>
                <a:off x="7026846" y="10653363"/>
                <a:ext cx="319087" cy="319087"/>
              </a:xfrm>
              <a:custGeom>
                <a:avLst/>
                <a:gdLst>
                  <a:gd name="connsiteX0" fmla="*/ 319088 w 319087"/>
                  <a:gd name="connsiteY0" fmla="*/ 159544 h 319087"/>
                  <a:gd name="connsiteX1" fmla="*/ 159544 w 319087"/>
                  <a:gd name="connsiteY1" fmla="*/ 319087 h 319087"/>
                  <a:gd name="connsiteX2" fmla="*/ 0 w 319087"/>
                  <a:gd name="connsiteY2" fmla="*/ 159544 h 319087"/>
                  <a:gd name="connsiteX3" fmla="*/ 159544 w 319087"/>
                  <a:gd name="connsiteY3" fmla="*/ 0 h 319087"/>
                  <a:gd name="connsiteX4" fmla="*/ 319088 w 319087"/>
                  <a:gd name="connsiteY4" fmla="*/ 159544 h 3190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9087" h="319087">
                    <a:moveTo>
                      <a:pt x="319088" y="159544"/>
                    </a:moveTo>
                    <a:cubicBezTo>
                      <a:pt x="319088" y="247657"/>
                      <a:pt x="247657" y="319087"/>
                      <a:pt x="159544" y="319087"/>
                    </a:cubicBezTo>
                    <a:cubicBezTo>
                      <a:pt x="71430" y="319087"/>
                      <a:pt x="0" y="247657"/>
                      <a:pt x="0" y="159544"/>
                    </a:cubicBezTo>
                    <a:cubicBezTo>
                      <a:pt x="0" y="71430"/>
                      <a:pt x="71430" y="0"/>
                      <a:pt x="159544" y="0"/>
                    </a:cubicBezTo>
                    <a:cubicBezTo>
                      <a:pt x="247657" y="0"/>
                      <a:pt x="319088" y="71430"/>
                      <a:pt x="319088" y="159544"/>
                    </a:cubicBezTo>
                    <a:close/>
                  </a:path>
                </a:pathLst>
              </a:custGeom>
              <a:gradFill>
                <a:gsLst>
                  <a:gs pos="0">
                    <a:srgbClr val="26408B"/>
                  </a:gs>
                  <a:gs pos="50000">
                    <a:srgbClr val="276AA0"/>
                  </a:gs>
                  <a:gs pos="100000">
                    <a:srgbClr val="2894B5"/>
                  </a:gs>
                </a:gsLst>
                <a:lin ang="0" scaled="1"/>
              </a:gra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 sz="384"/>
              </a:p>
            </p:txBody>
          </p:sp>
          <p:sp>
            <p:nvSpPr>
              <p:cNvPr id="192" name="자유형: 도형 191">
                <a:extLst>
                  <a:ext uri="{FF2B5EF4-FFF2-40B4-BE49-F238E27FC236}">
                    <a16:creationId xmlns:a16="http://schemas.microsoft.com/office/drawing/2014/main" id="{1A24CCC1-F4CE-C4E6-5683-80D0FECF0C98}"/>
                  </a:ext>
                </a:extLst>
              </p:cNvPr>
              <p:cNvSpPr/>
              <p:nvPr/>
            </p:nvSpPr>
            <p:spPr>
              <a:xfrm>
                <a:off x="7064184" y="10690701"/>
                <a:ext cx="244411" cy="244411"/>
              </a:xfrm>
              <a:custGeom>
                <a:avLst/>
                <a:gdLst>
                  <a:gd name="connsiteX0" fmla="*/ 244412 w 244411"/>
                  <a:gd name="connsiteY0" fmla="*/ 122206 h 244411"/>
                  <a:gd name="connsiteX1" fmla="*/ 122206 w 244411"/>
                  <a:gd name="connsiteY1" fmla="*/ 244411 h 244411"/>
                  <a:gd name="connsiteX2" fmla="*/ 0 w 244411"/>
                  <a:gd name="connsiteY2" fmla="*/ 122206 h 244411"/>
                  <a:gd name="connsiteX3" fmla="*/ 122206 w 244411"/>
                  <a:gd name="connsiteY3" fmla="*/ 0 h 244411"/>
                  <a:gd name="connsiteX4" fmla="*/ 244412 w 244411"/>
                  <a:gd name="connsiteY4" fmla="*/ 122206 h 2444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4411" h="244411">
                    <a:moveTo>
                      <a:pt x="244412" y="122206"/>
                    </a:moveTo>
                    <a:cubicBezTo>
                      <a:pt x="244412" y="189698"/>
                      <a:pt x="189698" y="244411"/>
                      <a:pt x="122206" y="244411"/>
                    </a:cubicBezTo>
                    <a:cubicBezTo>
                      <a:pt x="54713" y="244411"/>
                      <a:pt x="0" y="189698"/>
                      <a:pt x="0" y="122206"/>
                    </a:cubicBezTo>
                    <a:cubicBezTo>
                      <a:pt x="0" y="54713"/>
                      <a:pt x="54713" y="0"/>
                      <a:pt x="122206" y="0"/>
                    </a:cubicBezTo>
                    <a:cubicBezTo>
                      <a:pt x="189698" y="0"/>
                      <a:pt x="244412" y="54713"/>
                      <a:pt x="244412" y="122206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 sz="384"/>
              </a:p>
            </p:txBody>
          </p:sp>
          <p:sp>
            <p:nvSpPr>
              <p:cNvPr id="193" name="자유형: 도형 192">
                <a:extLst>
                  <a:ext uri="{FF2B5EF4-FFF2-40B4-BE49-F238E27FC236}">
                    <a16:creationId xmlns:a16="http://schemas.microsoft.com/office/drawing/2014/main" id="{3F874C1D-6615-D543-B3FA-9F2994118DF7}"/>
                  </a:ext>
                </a:extLst>
              </p:cNvPr>
              <p:cNvSpPr/>
              <p:nvPr/>
            </p:nvSpPr>
            <p:spPr>
              <a:xfrm>
                <a:off x="7112286" y="10738802"/>
                <a:ext cx="148209" cy="148209"/>
              </a:xfrm>
              <a:custGeom>
                <a:avLst/>
                <a:gdLst>
                  <a:gd name="connsiteX0" fmla="*/ 148209 w 148209"/>
                  <a:gd name="connsiteY0" fmla="*/ 74104 h 148209"/>
                  <a:gd name="connsiteX1" fmla="*/ 74104 w 148209"/>
                  <a:gd name="connsiteY1" fmla="*/ 148209 h 148209"/>
                  <a:gd name="connsiteX2" fmla="*/ 0 w 148209"/>
                  <a:gd name="connsiteY2" fmla="*/ 74104 h 148209"/>
                  <a:gd name="connsiteX3" fmla="*/ 74104 w 148209"/>
                  <a:gd name="connsiteY3" fmla="*/ 0 h 148209"/>
                  <a:gd name="connsiteX4" fmla="*/ 148209 w 148209"/>
                  <a:gd name="connsiteY4" fmla="*/ 74104 h 1482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8209" h="148209">
                    <a:moveTo>
                      <a:pt x="148209" y="74104"/>
                    </a:moveTo>
                    <a:cubicBezTo>
                      <a:pt x="148209" y="115031"/>
                      <a:pt x="115031" y="148209"/>
                      <a:pt x="74104" y="148209"/>
                    </a:cubicBezTo>
                    <a:cubicBezTo>
                      <a:pt x="33178" y="148209"/>
                      <a:pt x="0" y="115031"/>
                      <a:pt x="0" y="74104"/>
                    </a:cubicBezTo>
                    <a:cubicBezTo>
                      <a:pt x="0" y="33178"/>
                      <a:pt x="33178" y="0"/>
                      <a:pt x="74104" y="0"/>
                    </a:cubicBezTo>
                    <a:cubicBezTo>
                      <a:pt x="115031" y="0"/>
                      <a:pt x="148209" y="33178"/>
                      <a:pt x="148209" y="74104"/>
                    </a:cubicBezTo>
                    <a:close/>
                  </a:path>
                </a:pathLst>
              </a:custGeom>
              <a:gradFill>
                <a:gsLst>
                  <a:gs pos="0">
                    <a:srgbClr val="26408B"/>
                  </a:gs>
                  <a:gs pos="50000">
                    <a:srgbClr val="276AA0"/>
                  </a:gs>
                  <a:gs pos="100000">
                    <a:srgbClr val="2894B5"/>
                  </a:gs>
                </a:gsLst>
                <a:lin ang="0" scaled="1"/>
              </a:gra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 sz="384"/>
              </a:p>
            </p:txBody>
          </p:sp>
          <p:sp>
            <p:nvSpPr>
              <p:cNvPr id="194" name="자유형: 도형 193">
                <a:extLst>
                  <a:ext uri="{FF2B5EF4-FFF2-40B4-BE49-F238E27FC236}">
                    <a16:creationId xmlns:a16="http://schemas.microsoft.com/office/drawing/2014/main" id="{5EDC9C5C-3FB9-CE43-6DCB-7FA963E32296}"/>
                  </a:ext>
                </a:extLst>
              </p:cNvPr>
              <p:cNvSpPr/>
              <p:nvPr/>
            </p:nvSpPr>
            <p:spPr>
              <a:xfrm>
                <a:off x="7149338" y="10775854"/>
                <a:ext cx="74104" cy="74104"/>
              </a:xfrm>
              <a:custGeom>
                <a:avLst/>
                <a:gdLst>
                  <a:gd name="connsiteX0" fmla="*/ 74105 w 74104"/>
                  <a:gd name="connsiteY0" fmla="*/ 37052 h 74104"/>
                  <a:gd name="connsiteX1" fmla="*/ 37052 w 74104"/>
                  <a:gd name="connsiteY1" fmla="*/ 74104 h 74104"/>
                  <a:gd name="connsiteX2" fmla="*/ 0 w 74104"/>
                  <a:gd name="connsiteY2" fmla="*/ 37052 h 74104"/>
                  <a:gd name="connsiteX3" fmla="*/ 37052 w 74104"/>
                  <a:gd name="connsiteY3" fmla="*/ 0 h 74104"/>
                  <a:gd name="connsiteX4" fmla="*/ 74105 w 74104"/>
                  <a:gd name="connsiteY4" fmla="*/ 37052 h 741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4104" h="74104">
                    <a:moveTo>
                      <a:pt x="74105" y="37052"/>
                    </a:moveTo>
                    <a:cubicBezTo>
                      <a:pt x="74105" y="57516"/>
                      <a:pt x="57516" y="74104"/>
                      <a:pt x="37052" y="74104"/>
                    </a:cubicBezTo>
                    <a:cubicBezTo>
                      <a:pt x="16589" y="74104"/>
                      <a:pt x="0" y="57516"/>
                      <a:pt x="0" y="37052"/>
                    </a:cubicBezTo>
                    <a:cubicBezTo>
                      <a:pt x="0" y="16589"/>
                      <a:pt x="16589" y="0"/>
                      <a:pt x="37052" y="0"/>
                    </a:cubicBezTo>
                    <a:cubicBezTo>
                      <a:pt x="57516" y="0"/>
                      <a:pt x="74105" y="16589"/>
                      <a:pt x="74105" y="37052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 sz="384"/>
              </a:p>
            </p:txBody>
          </p:sp>
        </p:grpSp>
        <p:sp>
          <p:nvSpPr>
            <p:cNvPr id="187" name="자유형: 도형 186">
              <a:extLst>
                <a:ext uri="{FF2B5EF4-FFF2-40B4-BE49-F238E27FC236}">
                  <a16:creationId xmlns:a16="http://schemas.microsoft.com/office/drawing/2014/main" id="{B60759BA-A470-C6FF-2EA6-BB7EDA5EECA8}"/>
                </a:ext>
              </a:extLst>
            </p:cNvPr>
            <p:cNvSpPr/>
            <p:nvPr/>
          </p:nvSpPr>
          <p:spPr>
            <a:xfrm>
              <a:off x="7291927" y="10581925"/>
              <a:ext cx="127349" cy="127349"/>
            </a:xfrm>
            <a:custGeom>
              <a:avLst/>
              <a:gdLst>
                <a:gd name="connsiteX0" fmla="*/ 0 w 127349"/>
                <a:gd name="connsiteY0" fmla="*/ 57912 h 127349"/>
                <a:gd name="connsiteX1" fmla="*/ 22574 w 127349"/>
                <a:gd name="connsiteY1" fmla="*/ 104775 h 127349"/>
                <a:gd name="connsiteX2" fmla="*/ 69437 w 127349"/>
                <a:gd name="connsiteY2" fmla="*/ 127349 h 127349"/>
                <a:gd name="connsiteX3" fmla="*/ 127349 w 127349"/>
                <a:gd name="connsiteY3" fmla="*/ 69437 h 127349"/>
                <a:gd name="connsiteX4" fmla="*/ 80486 w 127349"/>
                <a:gd name="connsiteY4" fmla="*/ 46863 h 127349"/>
                <a:gd name="connsiteX5" fmla="*/ 57912 w 127349"/>
                <a:gd name="connsiteY5" fmla="*/ 0 h 127349"/>
                <a:gd name="connsiteX6" fmla="*/ 0 w 127349"/>
                <a:gd name="connsiteY6" fmla="*/ 57912 h 127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7349" h="127349">
                  <a:moveTo>
                    <a:pt x="0" y="57912"/>
                  </a:moveTo>
                  <a:lnTo>
                    <a:pt x="22574" y="104775"/>
                  </a:lnTo>
                  <a:lnTo>
                    <a:pt x="69437" y="127349"/>
                  </a:lnTo>
                  <a:lnTo>
                    <a:pt x="127349" y="69437"/>
                  </a:lnTo>
                  <a:lnTo>
                    <a:pt x="80486" y="46863"/>
                  </a:lnTo>
                  <a:lnTo>
                    <a:pt x="57912" y="0"/>
                  </a:lnTo>
                  <a:lnTo>
                    <a:pt x="0" y="57912"/>
                  </a:lnTo>
                  <a:close/>
                </a:path>
              </a:pathLst>
            </a:custGeom>
            <a:solidFill>
              <a:srgbClr val="2CA1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 sz="384"/>
            </a:p>
          </p:txBody>
        </p:sp>
        <p:sp>
          <p:nvSpPr>
            <p:cNvPr id="188" name="자유형: 도형 187">
              <a:extLst>
                <a:ext uri="{FF2B5EF4-FFF2-40B4-BE49-F238E27FC236}">
                  <a16:creationId xmlns:a16="http://schemas.microsoft.com/office/drawing/2014/main" id="{7BFACA77-7811-AC6F-F767-5284D624B231}"/>
                </a:ext>
              </a:extLst>
            </p:cNvPr>
            <p:cNvSpPr/>
            <p:nvPr/>
          </p:nvSpPr>
          <p:spPr>
            <a:xfrm>
              <a:off x="7285975" y="10575972"/>
              <a:ext cx="139217" cy="139302"/>
            </a:xfrm>
            <a:custGeom>
              <a:avLst/>
              <a:gdLst>
                <a:gd name="connsiteX0" fmla="*/ 75390 w 139217"/>
                <a:gd name="connsiteY0" fmla="*/ 139303 h 139302"/>
                <a:gd name="connsiteX1" fmla="*/ 72818 w 139217"/>
                <a:gd name="connsiteY1" fmla="*/ 138731 h 139302"/>
                <a:gd name="connsiteX2" fmla="*/ 25955 w 139217"/>
                <a:gd name="connsiteY2" fmla="*/ 116157 h 139302"/>
                <a:gd name="connsiteX3" fmla="*/ 23193 w 139217"/>
                <a:gd name="connsiteY3" fmla="*/ 113395 h 139302"/>
                <a:gd name="connsiteX4" fmla="*/ 618 w 139217"/>
                <a:gd name="connsiteY4" fmla="*/ 66532 h 139302"/>
                <a:gd name="connsiteX5" fmla="*/ 1761 w 139217"/>
                <a:gd name="connsiteY5" fmla="*/ 59674 h 139302"/>
                <a:gd name="connsiteX6" fmla="*/ 59578 w 139217"/>
                <a:gd name="connsiteY6" fmla="*/ 1762 h 139302"/>
                <a:gd name="connsiteX7" fmla="*/ 64817 w 139217"/>
                <a:gd name="connsiteY7" fmla="*/ 143 h 139302"/>
                <a:gd name="connsiteX8" fmla="*/ 69198 w 139217"/>
                <a:gd name="connsiteY8" fmla="*/ 3476 h 139302"/>
                <a:gd name="connsiteX9" fmla="*/ 90820 w 139217"/>
                <a:gd name="connsiteY9" fmla="*/ 48434 h 139302"/>
                <a:gd name="connsiteX10" fmla="*/ 135778 w 139217"/>
                <a:gd name="connsiteY10" fmla="*/ 70056 h 139302"/>
                <a:gd name="connsiteX11" fmla="*/ 139112 w 139217"/>
                <a:gd name="connsiteY11" fmla="*/ 74438 h 139302"/>
                <a:gd name="connsiteX12" fmla="*/ 137397 w 139217"/>
                <a:gd name="connsiteY12" fmla="*/ 79676 h 139302"/>
                <a:gd name="connsiteX13" fmla="*/ 79485 w 139217"/>
                <a:gd name="connsiteY13" fmla="*/ 137588 h 139302"/>
                <a:gd name="connsiteX14" fmla="*/ 75199 w 139217"/>
                <a:gd name="connsiteY14" fmla="*/ 139303 h 139302"/>
                <a:gd name="connsiteX15" fmla="*/ 33099 w 139217"/>
                <a:gd name="connsiteY15" fmla="*/ 106251 h 139302"/>
                <a:gd name="connsiteX16" fmla="*/ 74247 w 139217"/>
                <a:gd name="connsiteY16" fmla="*/ 126063 h 139302"/>
                <a:gd name="connsiteX17" fmla="*/ 123110 w 139217"/>
                <a:gd name="connsiteY17" fmla="*/ 77200 h 139302"/>
                <a:gd name="connsiteX18" fmla="*/ 83867 w 139217"/>
                <a:gd name="connsiteY18" fmla="*/ 58340 h 139302"/>
                <a:gd name="connsiteX19" fmla="*/ 81105 w 139217"/>
                <a:gd name="connsiteY19" fmla="*/ 55578 h 139302"/>
                <a:gd name="connsiteX20" fmla="*/ 62245 w 139217"/>
                <a:gd name="connsiteY20" fmla="*/ 16335 h 139302"/>
                <a:gd name="connsiteX21" fmla="*/ 13382 w 139217"/>
                <a:gd name="connsiteY21" fmla="*/ 65198 h 139302"/>
                <a:gd name="connsiteX22" fmla="*/ 33194 w 139217"/>
                <a:gd name="connsiteY22" fmla="*/ 106346 h 139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39217" h="139302">
                  <a:moveTo>
                    <a:pt x="75390" y="139303"/>
                  </a:moveTo>
                  <a:cubicBezTo>
                    <a:pt x="74532" y="139303"/>
                    <a:pt x="73580" y="139112"/>
                    <a:pt x="72818" y="138731"/>
                  </a:cubicBezTo>
                  <a:lnTo>
                    <a:pt x="25955" y="116157"/>
                  </a:lnTo>
                  <a:cubicBezTo>
                    <a:pt x="24717" y="115586"/>
                    <a:pt x="23764" y="114538"/>
                    <a:pt x="23193" y="113395"/>
                  </a:cubicBezTo>
                  <a:lnTo>
                    <a:pt x="618" y="66532"/>
                  </a:lnTo>
                  <a:cubicBezTo>
                    <a:pt x="-525" y="64246"/>
                    <a:pt x="-48" y="61484"/>
                    <a:pt x="1761" y="59674"/>
                  </a:cubicBezTo>
                  <a:lnTo>
                    <a:pt x="59578" y="1762"/>
                  </a:lnTo>
                  <a:cubicBezTo>
                    <a:pt x="60912" y="428"/>
                    <a:pt x="62912" y="-334"/>
                    <a:pt x="64817" y="143"/>
                  </a:cubicBezTo>
                  <a:cubicBezTo>
                    <a:pt x="66722" y="428"/>
                    <a:pt x="68341" y="1667"/>
                    <a:pt x="69198" y="3476"/>
                  </a:cubicBezTo>
                  <a:lnTo>
                    <a:pt x="90820" y="48434"/>
                  </a:lnTo>
                  <a:lnTo>
                    <a:pt x="135778" y="70056"/>
                  </a:lnTo>
                  <a:cubicBezTo>
                    <a:pt x="137493" y="70913"/>
                    <a:pt x="138731" y="72533"/>
                    <a:pt x="139112" y="74438"/>
                  </a:cubicBezTo>
                  <a:cubicBezTo>
                    <a:pt x="139493" y="76343"/>
                    <a:pt x="138826" y="78343"/>
                    <a:pt x="137397" y="79676"/>
                  </a:cubicBezTo>
                  <a:lnTo>
                    <a:pt x="79485" y="137588"/>
                  </a:lnTo>
                  <a:cubicBezTo>
                    <a:pt x="78342" y="138731"/>
                    <a:pt x="76818" y="139303"/>
                    <a:pt x="75199" y="139303"/>
                  </a:cubicBezTo>
                  <a:close/>
                  <a:moveTo>
                    <a:pt x="33099" y="106251"/>
                  </a:moveTo>
                  <a:lnTo>
                    <a:pt x="74247" y="126063"/>
                  </a:lnTo>
                  <a:lnTo>
                    <a:pt x="123110" y="77200"/>
                  </a:lnTo>
                  <a:lnTo>
                    <a:pt x="83867" y="58340"/>
                  </a:lnTo>
                  <a:cubicBezTo>
                    <a:pt x="82629" y="57769"/>
                    <a:pt x="81676" y="56721"/>
                    <a:pt x="81105" y="55578"/>
                  </a:cubicBezTo>
                  <a:lnTo>
                    <a:pt x="62245" y="16335"/>
                  </a:lnTo>
                  <a:lnTo>
                    <a:pt x="13382" y="65198"/>
                  </a:lnTo>
                  <a:lnTo>
                    <a:pt x="33194" y="106346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 sz="384"/>
            </a:p>
          </p:txBody>
        </p:sp>
        <p:sp>
          <p:nvSpPr>
            <p:cNvPr id="189" name="자유형: 도형 188">
              <a:extLst>
                <a:ext uri="{FF2B5EF4-FFF2-40B4-BE49-F238E27FC236}">
                  <a16:creationId xmlns:a16="http://schemas.microsoft.com/office/drawing/2014/main" id="{77DF7BB4-0010-5F1B-A108-D7CC21F10F42}"/>
                </a:ext>
              </a:extLst>
            </p:cNvPr>
            <p:cNvSpPr/>
            <p:nvPr/>
          </p:nvSpPr>
          <p:spPr>
            <a:xfrm>
              <a:off x="7176436" y="10613882"/>
              <a:ext cx="210978" cy="210883"/>
            </a:xfrm>
            <a:custGeom>
              <a:avLst/>
              <a:gdLst>
                <a:gd name="connsiteX0" fmla="*/ 208740 w 210978"/>
                <a:gd name="connsiteY0" fmla="*/ 12621 h 210883"/>
                <a:gd name="connsiteX1" fmla="*/ 12621 w 210978"/>
                <a:gd name="connsiteY1" fmla="*/ 208740 h 210883"/>
                <a:gd name="connsiteX2" fmla="*/ 2143 w 210978"/>
                <a:gd name="connsiteY2" fmla="*/ 208740 h 210883"/>
                <a:gd name="connsiteX3" fmla="*/ 2143 w 210978"/>
                <a:gd name="connsiteY3" fmla="*/ 198263 h 210883"/>
                <a:gd name="connsiteX4" fmla="*/ 198358 w 210978"/>
                <a:gd name="connsiteY4" fmla="*/ 2143 h 210883"/>
                <a:gd name="connsiteX5" fmla="*/ 208836 w 210978"/>
                <a:gd name="connsiteY5" fmla="*/ 2143 h 210883"/>
                <a:gd name="connsiteX6" fmla="*/ 208836 w 210978"/>
                <a:gd name="connsiteY6" fmla="*/ 12621 h 2108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0978" h="210883">
                  <a:moveTo>
                    <a:pt x="208740" y="12621"/>
                  </a:moveTo>
                  <a:lnTo>
                    <a:pt x="12621" y="208740"/>
                  </a:lnTo>
                  <a:cubicBezTo>
                    <a:pt x="9763" y="211598"/>
                    <a:pt x="5001" y="211598"/>
                    <a:pt x="2143" y="208740"/>
                  </a:cubicBezTo>
                  <a:cubicBezTo>
                    <a:pt x="-714" y="205883"/>
                    <a:pt x="-714" y="201120"/>
                    <a:pt x="2143" y="198263"/>
                  </a:cubicBezTo>
                  <a:lnTo>
                    <a:pt x="198358" y="2143"/>
                  </a:lnTo>
                  <a:cubicBezTo>
                    <a:pt x="201216" y="-714"/>
                    <a:pt x="205978" y="-714"/>
                    <a:pt x="208836" y="2143"/>
                  </a:cubicBezTo>
                  <a:cubicBezTo>
                    <a:pt x="211693" y="5001"/>
                    <a:pt x="211693" y="9763"/>
                    <a:pt x="208836" y="12621"/>
                  </a:cubicBezTo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 sz="384"/>
            </a:p>
          </p:txBody>
        </p:sp>
        <p:sp>
          <p:nvSpPr>
            <p:cNvPr id="190" name="자유형: 도형 189">
              <a:extLst>
                <a:ext uri="{FF2B5EF4-FFF2-40B4-BE49-F238E27FC236}">
                  <a16:creationId xmlns:a16="http://schemas.microsoft.com/office/drawing/2014/main" id="{F767BDA0-CE4C-EC42-7FB4-D2431CA5B5C4}"/>
                </a:ext>
              </a:extLst>
            </p:cNvPr>
            <p:cNvSpPr/>
            <p:nvPr/>
          </p:nvSpPr>
          <p:spPr>
            <a:xfrm>
              <a:off x="7170555" y="10607833"/>
              <a:ext cx="222813" cy="222885"/>
            </a:xfrm>
            <a:custGeom>
              <a:avLst/>
              <a:gdLst>
                <a:gd name="connsiteX0" fmla="*/ 13359 w 222813"/>
                <a:gd name="connsiteY0" fmla="*/ 222885 h 222885"/>
                <a:gd name="connsiteX1" fmla="*/ 3929 w 222813"/>
                <a:gd name="connsiteY1" fmla="*/ 218980 h 222885"/>
                <a:gd name="connsiteX2" fmla="*/ 3929 w 222813"/>
                <a:gd name="connsiteY2" fmla="*/ 200025 h 222885"/>
                <a:gd name="connsiteX3" fmla="*/ 199954 w 222813"/>
                <a:gd name="connsiteY3" fmla="*/ 3905 h 222885"/>
                <a:gd name="connsiteX4" fmla="*/ 209383 w 222813"/>
                <a:gd name="connsiteY4" fmla="*/ 0 h 222885"/>
                <a:gd name="connsiteX5" fmla="*/ 209383 w 222813"/>
                <a:gd name="connsiteY5" fmla="*/ 0 h 222885"/>
                <a:gd name="connsiteX6" fmla="*/ 218908 w 222813"/>
                <a:gd name="connsiteY6" fmla="*/ 3905 h 222885"/>
                <a:gd name="connsiteX7" fmla="*/ 222814 w 222813"/>
                <a:gd name="connsiteY7" fmla="*/ 13335 h 222885"/>
                <a:gd name="connsiteX8" fmla="*/ 218908 w 222813"/>
                <a:gd name="connsiteY8" fmla="*/ 22860 h 222885"/>
                <a:gd name="connsiteX9" fmla="*/ 22789 w 222813"/>
                <a:gd name="connsiteY9" fmla="*/ 218980 h 222885"/>
                <a:gd name="connsiteX10" fmla="*/ 13264 w 222813"/>
                <a:gd name="connsiteY10" fmla="*/ 222885 h 222885"/>
                <a:gd name="connsiteX11" fmla="*/ 209383 w 222813"/>
                <a:gd name="connsiteY11" fmla="*/ 12002 h 222885"/>
                <a:gd name="connsiteX12" fmla="*/ 209383 w 222813"/>
                <a:gd name="connsiteY12" fmla="*/ 12002 h 222885"/>
                <a:gd name="connsiteX13" fmla="*/ 208431 w 222813"/>
                <a:gd name="connsiteY13" fmla="*/ 12383 h 222885"/>
                <a:gd name="connsiteX14" fmla="*/ 12311 w 222813"/>
                <a:gd name="connsiteY14" fmla="*/ 208502 h 222885"/>
                <a:gd name="connsiteX15" fmla="*/ 12311 w 222813"/>
                <a:gd name="connsiteY15" fmla="*/ 210503 h 222885"/>
                <a:gd name="connsiteX16" fmla="*/ 14311 w 222813"/>
                <a:gd name="connsiteY16" fmla="*/ 210503 h 222885"/>
                <a:gd name="connsiteX17" fmla="*/ 210431 w 222813"/>
                <a:gd name="connsiteY17" fmla="*/ 14383 h 222885"/>
                <a:gd name="connsiteX18" fmla="*/ 210431 w 222813"/>
                <a:gd name="connsiteY18" fmla="*/ 14383 h 222885"/>
                <a:gd name="connsiteX19" fmla="*/ 210812 w 222813"/>
                <a:gd name="connsiteY19" fmla="*/ 13430 h 222885"/>
                <a:gd name="connsiteX20" fmla="*/ 210431 w 222813"/>
                <a:gd name="connsiteY20" fmla="*/ 12478 h 222885"/>
                <a:gd name="connsiteX21" fmla="*/ 209383 w 222813"/>
                <a:gd name="connsiteY21" fmla="*/ 12097 h 222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22813" h="222885">
                  <a:moveTo>
                    <a:pt x="13359" y="222885"/>
                  </a:moveTo>
                  <a:cubicBezTo>
                    <a:pt x="9930" y="222885"/>
                    <a:pt x="6501" y="221552"/>
                    <a:pt x="3929" y="218980"/>
                  </a:cubicBezTo>
                  <a:cubicBezTo>
                    <a:pt x="-1310" y="213741"/>
                    <a:pt x="-1310" y="205264"/>
                    <a:pt x="3929" y="200025"/>
                  </a:cubicBezTo>
                  <a:lnTo>
                    <a:pt x="199954" y="3905"/>
                  </a:lnTo>
                  <a:cubicBezTo>
                    <a:pt x="202430" y="1334"/>
                    <a:pt x="205859" y="0"/>
                    <a:pt x="209383" y="0"/>
                  </a:cubicBezTo>
                  <a:lnTo>
                    <a:pt x="209383" y="0"/>
                  </a:lnTo>
                  <a:cubicBezTo>
                    <a:pt x="213003" y="0"/>
                    <a:pt x="216337" y="1429"/>
                    <a:pt x="218908" y="3905"/>
                  </a:cubicBezTo>
                  <a:cubicBezTo>
                    <a:pt x="221385" y="6382"/>
                    <a:pt x="222814" y="9811"/>
                    <a:pt x="222814" y="13335"/>
                  </a:cubicBezTo>
                  <a:cubicBezTo>
                    <a:pt x="222814" y="16955"/>
                    <a:pt x="221385" y="20288"/>
                    <a:pt x="218908" y="22860"/>
                  </a:cubicBezTo>
                  <a:lnTo>
                    <a:pt x="22789" y="218980"/>
                  </a:lnTo>
                  <a:cubicBezTo>
                    <a:pt x="20217" y="221552"/>
                    <a:pt x="16693" y="222885"/>
                    <a:pt x="13264" y="222885"/>
                  </a:cubicBezTo>
                  <a:close/>
                  <a:moveTo>
                    <a:pt x="209383" y="12002"/>
                  </a:moveTo>
                  <a:lnTo>
                    <a:pt x="209383" y="12002"/>
                  </a:lnTo>
                  <a:cubicBezTo>
                    <a:pt x="209383" y="12002"/>
                    <a:pt x="208717" y="12002"/>
                    <a:pt x="208431" y="12383"/>
                  </a:cubicBezTo>
                  <a:lnTo>
                    <a:pt x="12311" y="208502"/>
                  </a:lnTo>
                  <a:cubicBezTo>
                    <a:pt x="11740" y="209074"/>
                    <a:pt x="11740" y="209931"/>
                    <a:pt x="12311" y="210503"/>
                  </a:cubicBezTo>
                  <a:cubicBezTo>
                    <a:pt x="12883" y="211074"/>
                    <a:pt x="13740" y="211074"/>
                    <a:pt x="14311" y="210503"/>
                  </a:cubicBezTo>
                  <a:lnTo>
                    <a:pt x="210431" y="14383"/>
                  </a:lnTo>
                  <a:lnTo>
                    <a:pt x="210431" y="14383"/>
                  </a:lnTo>
                  <a:cubicBezTo>
                    <a:pt x="210431" y="14383"/>
                    <a:pt x="210812" y="13621"/>
                    <a:pt x="210812" y="13430"/>
                  </a:cubicBezTo>
                  <a:cubicBezTo>
                    <a:pt x="210812" y="13240"/>
                    <a:pt x="210812" y="12764"/>
                    <a:pt x="210431" y="12478"/>
                  </a:cubicBezTo>
                  <a:cubicBezTo>
                    <a:pt x="210050" y="12097"/>
                    <a:pt x="209669" y="12097"/>
                    <a:pt x="209383" y="12097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 sz="384"/>
            </a:p>
          </p:txBody>
        </p:sp>
      </p:grpSp>
      <p:cxnSp>
        <p:nvCxnSpPr>
          <p:cNvPr id="183" name="직선 연결선 182">
            <a:extLst>
              <a:ext uri="{FF2B5EF4-FFF2-40B4-BE49-F238E27FC236}">
                <a16:creationId xmlns:a16="http://schemas.microsoft.com/office/drawing/2014/main" id="{BB43ABE9-AA87-1CF0-253B-5B5361758DBF}"/>
              </a:ext>
            </a:extLst>
          </p:cNvPr>
          <p:cNvCxnSpPr>
            <a:cxnSpLocks/>
          </p:cNvCxnSpPr>
          <p:nvPr/>
        </p:nvCxnSpPr>
        <p:spPr>
          <a:xfrm>
            <a:off x="1232075" y="7723198"/>
            <a:ext cx="0" cy="1035667"/>
          </a:xfrm>
          <a:prstGeom prst="line">
            <a:avLst/>
          </a:prstGeom>
          <a:ln w="6350" cap="rnd">
            <a:solidFill>
              <a:srgbClr val="195B9F"/>
            </a:solidFill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직선 연결선 197">
            <a:extLst>
              <a:ext uri="{FF2B5EF4-FFF2-40B4-BE49-F238E27FC236}">
                <a16:creationId xmlns:a16="http://schemas.microsoft.com/office/drawing/2014/main" id="{F28F6042-21F3-3EEA-3880-81D893A2545E}"/>
              </a:ext>
            </a:extLst>
          </p:cNvPr>
          <p:cNvCxnSpPr>
            <a:cxnSpLocks/>
          </p:cNvCxnSpPr>
          <p:nvPr/>
        </p:nvCxnSpPr>
        <p:spPr>
          <a:xfrm>
            <a:off x="3335954" y="4633745"/>
            <a:ext cx="1198388" cy="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2" name="그룹 201">
            <a:extLst>
              <a:ext uri="{FF2B5EF4-FFF2-40B4-BE49-F238E27FC236}">
                <a16:creationId xmlns:a16="http://schemas.microsoft.com/office/drawing/2014/main" id="{00C78AB0-F308-E6DC-B253-522488EB46E2}"/>
              </a:ext>
            </a:extLst>
          </p:cNvPr>
          <p:cNvGrpSpPr/>
          <p:nvPr/>
        </p:nvGrpSpPr>
        <p:grpSpPr>
          <a:xfrm>
            <a:off x="4533905" y="3423708"/>
            <a:ext cx="1853572" cy="1210037"/>
            <a:chOff x="2773204" y="7465219"/>
            <a:chExt cx="4224496" cy="2638424"/>
          </a:xfrm>
        </p:grpSpPr>
        <p:cxnSp>
          <p:nvCxnSpPr>
            <p:cNvPr id="203" name="직선 연결선 202">
              <a:extLst>
                <a:ext uri="{FF2B5EF4-FFF2-40B4-BE49-F238E27FC236}">
                  <a16:creationId xmlns:a16="http://schemas.microsoft.com/office/drawing/2014/main" id="{22D02F7F-350B-6C57-98DE-DD11E7DFED4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773204" y="7465219"/>
              <a:ext cx="4224496" cy="0"/>
            </a:xfrm>
            <a:prstGeom prst="line">
              <a:avLst/>
            </a:prstGeom>
            <a:ln w="6350">
              <a:solidFill>
                <a:schemeClr val="tx1">
                  <a:lumMod val="85000"/>
                  <a:lumOff val="1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직선 연결선 203">
              <a:extLst>
                <a:ext uri="{FF2B5EF4-FFF2-40B4-BE49-F238E27FC236}">
                  <a16:creationId xmlns:a16="http://schemas.microsoft.com/office/drawing/2014/main" id="{955DE030-E420-8F27-C901-5AC4341FE02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773204" y="8289131"/>
              <a:ext cx="4224496" cy="0"/>
            </a:xfrm>
            <a:prstGeom prst="line">
              <a:avLst/>
            </a:prstGeom>
            <a:ln w="6350">
              <a:solidFill>
                <a:schemeClr val="tx1">
                  <a:lumMod val="85000"/>
                  <a:lumOff val="1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직선 연결선 204">
              <a:extLst>
                <a:ext uri="{FF2B5EF4-FFF2-40B4-BE49-F238E27FC236}">
                  <a16:creationId xmlns:a16="http://schemas.microsoft.com/office/drawing/2014/main" id="{266A5E68-249D-87F0-22BF-A19D9ED0E39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773204" y="9284493"/>
              <a:ext cx="4224496" cy="0"/>
            </a:xfrm>
            <a:prstGeom prst="line">
              <a:avLst/>
            </a:prstGeom>
            <a:ln w="6350">
              <a:solidFill>
                <a:schemeClr val="tx1">
                  <a:lumMod val="85000"/>
                  <a:lumOff val="1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직선 연결선 205">
              <a:extLst>
                <a:ext uri="{FF2B5EF4-FFF2-40B4-BE49-F238E27FC236}">
                  <a16:creationId xmlns:a16="http://schemas.microsoft.com/office/drawing/2014/main" id="{73CDAA34-E11E-2B66-CF8C-8E854D77BB1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773204" y="10103643"/>
              <a:ext cx="4224496" cy="0"/>
            </a:xfrm>
            <a:prstGeom prst="line">
              <a:avLst/>
            </a:prstGeom>
            <a:ln w="6350">
              <a:solidFill>
                <a:schemeClr val="tx1">
                  <a:lumMod val="85000"/>
                  <a:lumOff val="1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61" name="그림 260">
            <a:extLst>
              <a:ext uri="{FF2B5EF4-FFF2-40B4-BE49-F238E27FC236}">
                <a16:creationId xmlns:a16="http://schemas.microsoft.com/office/drawing/2014/main" id="{5848D44F-14BF-1C44-DC5C-C4A865EF13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4086" y="9244090"/>
            <a:ext cx="1041418" cy="27544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814BD9F-EA69-E0F4-9064-49C24972E857}"/>
              </a:ext>
            </a:extLst>
          </p:cNvPr>
          <p:cNvSpPr txBox="1"/>
          <p:nvPr/>
        </p:nvSpPr>
        <p:spPr>
          <a:xfrm>
            <a:off x="1398729" y="4264834"/>
            <a:ext cx="1937225" cy="36816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endParaRPr lang="ko-KR" altLang="en-US" sz="384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252308B-4187-CD5F-B4D2-66D064FB939A}"/>
              </a:ext>
            </a:extLst>
          </p:cNvPr>
          <p:cNvSpPr txBox="1"/>
          <p:nvPr/>
        </p:nvSpPr>
        <p:spPr>
          <a:xfrm>
            <a:off x="4499068" y="4256613"/>
            <a:ext cx="1846254" cy="36816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endParaRPr lang="ko-KR" altLang="en-US" sz="384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16FA752-F246-421D-C549-D72E68DED17C}"/>
              </a:ext>
            </a:extLst>
          </p:cNvPr>
          <p:cNvSpPr txBox="1"/>
          <p:nvPr/>
        </p:nvSpPr>
        <p:spPr>
          <a:xfrm>
            <a:off x="1398729" y="4635885"/>
            <a:ext cx="1937225" cy="36816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endParaRPr lang="ko-KR" altLang="en-US" sz="384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D7C4ED4-B10E-CAEE-30EC-CAAC8F1B9490}"/>
              </a:ext>
            </a:extLst>
          </p:cNvPr>
          <p:cNvSpPr txBox="1"/>
          <p:nvPr/>
        </p:nvSpPr>
        <p:spPr>
          <a:xfrm>
            <a:off x="4499068" y="4635885"/>
            <a:ext cx="1846254" cy="359942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endParaRPr lang="ko-KR" altLang="en-US" sz="384" dirty="0"/>
          </a:p>
        </p:txBody>
      </p:sp>
      <p:pic>
        <p:nvPicPr>
          <p:cNvPr id="45" name="그림 44">
            <a:extLst>
              <a:ext uri="{FF2B5EF4-FFF2-40B4-BE49-F238E27FC236}">
                <a16:creationId xmlns:a16="http://schemas.microsoft.com/office/drawing/2014/main" id="{C7F48D99-5021-1167-23B0-89F4AF12B53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68043" y="662918"/>
            <a:ext cx="1201416" cy="291842"/>
          </a:xfrm>
          <a:prstGeom prst="rect">
            <a:avLst/>
          </a:prstGeom>
          <a:solidFill>
            <a:srgbClr val="EDF6FD"/>
          </a:solidFill>
        </p:spPr>
      </p:pic>
      <p:graphicFrame>
        <p:nvGraphicFramePr>
          <p:cNvPr id="37" name="표 36">
            <a:extLst>
              <a:ext uri="{FF2B5EF4-FFF2-40B4-BE49-F238E27FC236}">
                <a16:creationId xmlns:a16="http://schemas.microsoft.com/office/drawing/2014/main" id="{D641BB08-A71A-3995-603D-912674C678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518042"/>
              </p:ext>
            </p:extLst>
          </p:nvPr>
        </p:nvGraphicFramePr>
        <p:xfrm>
          <a:off x="1399269" y="3054053"/>
          <a:ext cx="4975482" cy="19547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51482">
                  <a:extLst>
                    <a:ext uri="{9D8B030D-6E8A-4147-A177-3AD203B41FA5}">
                      <a16:colId xmlns:a16="http://schemas.microsoft.com/office/drawing/2014/main" val="2478559923"/>
                    </a:ext>
                  </a:extLst>
                </a:gridCol>
                <a:gridCol w="1188000">
                  <a:extLst>
                    <a:ext uri="{9D8B030D-6E8A-4147-A177-3AD203B41FA5}">
                      <a16:colId xmlns:a16="http://schemas.microsoft.com/office/drawing/2014/main" val="755798481"/>
                    </a:ext>
                  </a:extLst>
                </a:gridCol>
                <a:gridCol w="1836000">
                  <a:extLst>
                    <a:ext uri="{9D8B030D-6E8A-4147-A177-3AD203B41FA5}">
                      <a16:colId xmlns:a16="http://schemas.microsoft.com/office/drawing/2014/main" val="2258270055"/>
                    </a:ext>
                  </a:extLst>
                </a:gridCol>
              </a:tblGrid>
              <a:tr h="374947">
                <a:tc gridSpan="3">
                  <a:txBody>
                    <a:bodyPr/>
                    <a:lstStyle/>
                    <a:p>
                      <a:pPr latinLnBrk="1"/>
                      <a:r>
                        <a:rPr lang="en-US" altLang="ko-KR" sz="900" b="0" dirty="0" err="1">
                          <a:solidFill>
                            <a:schemeClr val="tx1"/>
                          </a:solidFill>
                          <a:latin typeface="페이퍼로지 5 Medium" pitchFamily="2" charset="-127"/>
                          <a:ea typeface="페이퍼로지 5 Medium" pitchFamily="2" charset="-127"/>
                        </a:rPr>
                        <a:t>OOOO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페이퍼로지 5 Medium" pitchFamily="2" charset="-127"/>
                          <a:ea typeface="페이퍼로지 5 Medium" pitchFamily="2" charset="-127"/>
                        </a:rPr>
                        <a:t> </a:t>
                      </a:r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페이퍼로지 5 Medium" pitchFamily="2" charset="-127"/>
                          <a:ea typeface="페이퍼로지 5 Medium" pitchFamily="2" charset="-127"/>
                        </a:rPr>
                        <a:t>문제</a:t>
                      </a:r>
                    </a:p>
                  </a:txBody>
                  <a:tcPr marL="41936" marR="41936" marT="20968" marB="20968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3175" cap="flat" cmpd="sng" algn="ctr">
                      <a:solidFill>
                        <a:srgbClr val="216E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76049568"/>
                  </a:ext>
                </a:extLst>
              </a:tr>
              <a:tr h="360609"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페이퍼로지 5 Medium" pitchFamily="2" charset="-127"/>
                        <a:ea typeface="페이퍼로지 5 Medium" pitchFamily="2" charset="-127"/>
                      </a:endParaRPr>
                    </a:p>
                  </a:txBody>
                  <a:tcPr marL="41936" marR="41936" marT="20968" marB="20968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16E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페이퍼로지 5 Medium" pitchFamily="2" charset="-127"/>
                        <a:ea typeface="페이퍼로지 5 Medium" pitchFamily="2" charset="-127"/>
                      </a:endParaRPr>
                    </a:p>
                  </a:txBody>
                  <a:tcPr marL="41936" marR="41936" marT="20968" marB="20968" anchor="ctr">
                    <a:lnL w="3175" cap="flat" cmpd="sng" algn="ctr">
                      <a:solidFill>
                        <a:srgbClr val="216E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16E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16E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16E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페이퍼로지 5 Medium" pitchFamily="2" charset="-127"/>
                        <a:ea typeface="페이퍼로지 5 Medium" pitchFamily="2" charset="-127"/>
                      </a:endParaRPr>
                    </a:p>
                  </a:txBody>
                  <a:tcPr marL="41936" marR="41936" marT="20968" marB="20968" anchor="ctr">
                    <a:lnL w="3175" cap="flat" cmpd="sng" algn="ctr">
                      <a:solidFill>
                        <a:srgbClr val="216E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6857447"/>
                  </a:ext>
                </a:extLst>
              </a:tr>
              <a:tr h="485211">
                <a:tc gridSpan="3"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페이퍼로지 5 Medium" pitchFamily="2" charset="-127"/>
                        <a:ea typeface="페이퍼로지 5 Medium" pitchFamily="2" charset="-127"/>
                      </a:endParaRPr>
                    </a:p>
                  </a:txBody>
                  <a:tcPr marL="41936" marR="41936" marT="20968" marB="20968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900" dirty="0"/>
                    </a:p>
                  </a:txBody>
                  <a:tcPr marL="41936" marR="41936" marT="20968" marB="2096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900" dirty="0"/>
                    </a:p>
                  </a:txBody>
                  <a:tcPr marL="41936" marR="41936" marT="20968" marB="20968">
                    <a:lnL w="3175" cap="flat" cmpd="sng" algn="ctr">
                      <a:solidFill>
                        <a:srgbClr val="216E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1879922"/>
                  </a:ext>
                </a:extLst>
              </a:tr>
              <a:tr h="373380"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페이퍼로지 5 Medium" pitchFamily="2" charset="-127"/>
                        <a:ea typeface="페이퍼로지 5 Medium" pitchFamily="2" charset="-127"/>
                      </a:endParaRPr>
                    </a:p>
                  </a:txBody>
                  <a:tcPr marL="41936" marR="41936" marT="20968" marB="20968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16E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페이퍼로지 5 Medium" pitchFamily="2" charset="-127"/>
                        <a:ea typeface="페이퍼로지 5 Medium" pitchFamily="2" charset="-127"/>
                      </a:endParaRPr>
                    </a:p>
                  </a:txBody>
                  <a:tcPr marL="41936" marR="41936" marT="20968" marB="20968" anchor="ctr">
                    <a:lnL w="3175" cap="flat" cmpd="sng" algn="ctr">
                      <a:solidFill>
                        <a:srgbClr val="216E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16E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16E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페이퍼로지 5 Medium" pitchFamily="2" charset="-127"/>
                        <a:ea typeface="페이퍼로지 5 Medium" pitchFamily="2" charset="-127"/>
                      </a:endParaRPr>
                    </a:p>
                  </a:txBody>
                  <a:tcPr marL="41936" marR="41936" marT="20968" marB="20968" anchor="ctr">
                    <a:lnL w="3175" cap="flat" cmpd="sng" algn="ctr">
                      <a:solidFill>
                        <a:srgbClr val="216E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60743803"/>
                  </a:ext>
                </a:extLst>
              </a:tr>
              <a:tr h="360609"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페이퍼로지 5 Medium" pitchFamily="2" charset="-127"/>
                        <a:ea typeface="페이퍼로지 5 Medium" pitchFamily="2" charset="-127"/>
                      </a:endParaRPr>
                    </a:p>
                  </a:txBody>
                  <a:tcPr marL="41936" marR="41936" marT="20968" marB="20968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16E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페이퍼로지 5 Medium" pitchFamily="2" charset="-127"/>
                        <a:ea typeface="페이퍼로지 5 Medium" pitchFamily="2" charset="-127"/>
                      </a:endParaRPr>
                    </a:p>
                  </a:txBody>
                  <a:tcPr marL="41936" marR="41936" marT="20968" marB="20968" anchor="ctr">
                    <a:lnL w="3175" cap="flat" cmpd="sng" algn="ctr">
                      <a:solidFill>
                        <a:srgbClr val="216E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16E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800" b="0" dirty="0">
                        <a:solidFill>
                          <a:schemeClr val="tx1"/>
                        </a:solidFill>
                        <a:latin typeface="페이퍼로지 5 Medium" pitchFamily="2" charset="-127"/>
                        <a:ea typeface="페이퍼로지 5 Medium" pitchFamily="2" charset="-127"/>
                      </a:endParaRPr>
                    </a:p>
                  </a:txBody>
                  <a:tcPr marL="41936" marR="41936" marT="20968" marB="20968" anchor="ctr">
                    <a:lnL w="3175" cap="flat" cmpd="sng" algn="ctr">
                      <a:solidFill>
                        <a:srgbClr val="216E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87220559"/>
                  </a:ext>
                </a:extLst>
              </a:tr>
            </a:tbl>
          </a:graphicData>
        </a:graphic>
      </p:graphicFrame>
      <p:pic>
        <p:nvPicPr>
          <p:cNvPr id="8" name="그래픽 7" descr="확인 표시 단색으로 채워진">
            <a:extLst>
              <a:ext uri="{FF2B5EF4-FFF2-40B4-BE49-F238E27FC236}">
                <a16:creationId xmlns:a16="http://schemas.microsoft.com/office/drawing/2014/main" id="{E72FF6F1-E296-07C3-5633-3775C6A9F1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64496" y="3939212"/>
            <a:ext cx="149512" cy="14951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1C0CF91-F7FA-1AB7-2656-70CB7B180AF2}"/>
              </a:ext>
            </a:extLst>
          </p:cNvPr>
          <p:cNvSpPr txBox="1"/>
          <p:nvPr/>
        </p:nvSpPr>
        <p:spPr>
          <a:xfrm>
            <a:off x="1962198" y="3965798"/>
            <a:ext cx="244394" cy="138499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noAutofit/>
          </a:bodyPr>
          <a:lstStyle/>
          <a:p>
            <a:pPr algn="ctr"/>
            <a:r>
              <a:rPr lang="ko-KR" altLang="en-US" sz="900" dirty="0" err="1">
                <a:latin typeface="페이퍼로지 5 Medium" pitchFamily="2" charset="-127"/>
                <a:ea typeface="페이퍼로지 5 Medium" pitchFamily="2" charset="-127"/>
              </a:rPr>
              <a:t>형강</a:t>
            </a:r>
            <a:endParaRPr lang="ko-KR" altLang="en-US" sz="900" dirty="0">
              <a:latin typeface="페이퍼로지 5 Medium" pitchFamily="2" charset="-127"/>
              <a:ea typeface="페이퍼로지 5 Medium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073702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F6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extBox 48">
            <a:extLst>
              <a:ext uri="{FF2B5EF4-FFF2-40B4-BE49-F238E27FC236}">
                <a16:creationId xmlns:a16="http://schemas.microsoft.com/office/drawing/2014/main" id="{F411E3BE-B494-3AA6-A8EE-541DB2914B9B}"/>
              </a:ext>
            </a:extLst>
          </p:cNvPr>
          <p:cNvSpPr txBox="1"/>
          <p:nvPr/>
        </p:nvSpPr>
        <p:spPr>
          <a:xfrm>
            <a:off x="470524" y="6497222"/>
            <a:ext cx="5916953" cy="206460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  <a:spcAft>
                <a:spcPts val="462"/>
              </a:spcAft>
            </a:pPr>
            <a:r>
              <a:rPr lang="en-US" altLang="ko-KR" sz="1101" spc="-106" dirty="0">
                <a:latin typeface="페이퍼로지 5 Medium" charset="-127"/>
                <a:ea typeface="페이퍼로지 5 Medium" charset="-127"/>
              </a:rPr>
              <a:t>1. </a:t>
            </a:r>
            <a:r>
              <a:rPr lang="ko-KR" altLang="en-US" sz="1101" spc="-106" dirty="0">
                <a:latin typeface="페이퍼로지 5 Medium" charset="-127"/>
                <a:ea typeface="페이퍼로지 5 Medium" charset="-127"/>
              </a:rPr>
              <a:t>접수된 자료는 수정</a:t>
            </a:r>
            <a:r>
              <a:rPr lang="en-US" altLang="ko-KR" sz="1101" spc="-106" dirty="0">
                <a:latin typeface="페이퍼로지 5 Medium" charset="-127"/>
                <a:ea typeface="페이퍼로지 5 Medium" charset="-127"/>
              </a:rPr>
              <a:t>/</a:t>
            </a:r>
            <a:r>
              <a:rPr lang="ko-KR" altLang="en-US" sz="1101" spc="-106" dirty="0">
                <a:latin typeface="페이퍼로지 5 Medium" charset="-127"/>
                <a:ea typeface="페이퍼로지 5 Medium" charset="-127"/>
              </a:rPr>
              <a:t>반환하지 않으며</a:t>
            </a:r>
            <a:r>
              <a:rPr lang="en-US" altLang="ko-KR" sz="1101" spc="-106" dirty="0">
                <a:latin typeface="페이퍼로지 5 Medium" charset="-127"/>
                <a:ea typeface="페이퍼로지 5 Medium" charset="-127"/>
              </a:rPr>
              <a:t>, </a:t>
            </a:r>
            <a:r>
              <a:rPr lang="ko-KR" altLang="en-US" sz="1101" spc="-106" dirty="0">
                <a:latin typeface="페이퍼로지 5 Medium" charset="-127"/>
                <a:ea typeface="페이퍼로지 5 Medium" charset="-127"/>
              </a:rPr>
              <a:t>심사 종료 후 즉시 파기 예정</a:t>
            </a:r>
            <a:endParaRPr lang="en-US" altLang="ko-KR" sz="1101" spc="-106" dirty="0">
              <a:latin typeface="페이퍼로지 5 Medium" charset="-127"/>
              <a:ea typeface="페이퍼로지 5 Medium" charset="-127"/>
            </a:endParaRPr>
          </a:p>
          <a:p>
            <a:pPr marL="104000" indent="-440269">
              <a:lnSpc>
                <a:spcPct val="150000"/>
              </a:lnSpc>
              <a:spcAft>
                <a:spcPts val="462"/>
              </a:spcAft>
            </a:pPr>
            <a:r>
              <a:rPr lang="en-US" altLang="ko-KR" sz="1101" spc="-106" dirty="0">
                <a:latin typeface="페이퍼로지 5 Medium" charset="-127"/>
                <a:ea typeface="페이퍼로지 5 Medium" charset="-127"/>
              </a:rPr>
              <a:t>2. </a:t>
            </a:r>
            <a:r>
              <a:rPr lang="ko-KR" altLang="en-US" sz="1101" spc="-106" dirty="0">
                <a:latin typeface="페이퍼로지 5 Medium" charset="-127"/>
                <a:ea typeface="페이퍼로지 5 Medium" charset="-127"/>
              </a:rPr>
              <a:t>연구과제 공모와 관련되어 현대제철 및 고객사 사이 제공</a:t>
            </a:r>
            <a:r>
              <a:rPr lang="en-US" altLang="ko-KR" sz="1101" spc="-106" dirty="0">
                <a:latin typeface="페이퍼로지 5 Medium" charset="-127"/>
                <a:ea typeface="페이퍼로지 5 Medium" charset="-127"/>
              </a:rPr>
              <a:t>/</a:t>
            </a:r>
            <a:r>
              <a:rPr lang="ko-KR" altLang="en-US" sz="1101" spc="-106" dirty="0">
                <a:latin typeface="페이퍼로지 5 Medium" charset="-127"/>
                <a:ea typeface="페이퍼로지 5 Medium" charset="-127"/>
              </a:rPr>
              <a:t>공유되는 정보 및 기술자료는 사전</a:t>
            </a:r>
            <a:r>
              <a:rPr lang="en-US" altLang="ko-KR" sz="1101" spc="-106" dirty="0">
                <a:latin typeface="페이퍼로지 5 Medium" charset="-127"/>
                <a:ea typeface="페이퍼로지 5 Medium" charset="-127"/>
              </a:rPr>
              <a:t> </a:t>
            </a:r>
            <a:r>
              <a:rPr lang="ko-KR" altLang="en-US" sz="1101" spc="-106" dirty="0">
                <a:latin typeface="페이퍼로지 5 Medium" charset="-127"/>
                <a:ea typeface="페이퍼로지 5 Medium" charset="-127"/>
              </a:rPr>
              <a:t>동의</a:t>
            </a:r>
            <a:r>
              <a:rPr lang="ko-KR" altLang="en-US" sz="1050" spc="-106" dirty="0">
                <a:latin typeface="페이퍼로지 5 Medium" charset="-127"/>
                <a:ea typeface="페이퍼로지 5 Medium" charset="-127"/>
              </a:rPr>
              <a:t>  없이 </a:t>
            </a:r>
            <a:r>
              <a:rPr lang="en-US" altLang="ko-KR" sz="900" spc="-106" dirty="0">
                <a:latin typeface="페이퍼로지 5 Medium" charset="-127"/>
                <a:ea typeface="페이퍼로지 5 Medium" charset="-127"/>
              </a:rPr>
              <a:t>(</a:t>
            </a:r>
            <a:r>
              <a:rPr lang="ko-KR" altLang="en-US" sz="900" spc="-106" dirty="0">
                <a:latin typeface="페이퍼로지 5 Medium" charset="-127"/>
                <a:ea typeface="페이퍼로지 5 Medium" charset="-127"/>
              </a:rPr>
              <a:t>서면</a:t>
            </a:r>
            <a:r>
              <a:rPr lang="en-US" altLang="ko-KR" sz="900" spc="-106" dirty="0">
                <a:latin typeface="페이퍼로지 5 Medium" charset="-127"/>
                <a:ea typeface="페이퍼로지 5 Medium" charset="-127"/>
              </a:rPr>
              <a:t> </a:t>
            </a:r>
            <a:r>
              <a:rPr lang="ko-KR" altLang="en-US" sz="900" spc="-106" dirty="0">
                <a:latin typeface="페이퍼로지 5 Medium" charset="-127"/>
                <a:ea typeface="페이퍼로지 5 Medium" charset="-127"/>
              </a:rPr>
              <a:t>또는 전자 방식 등</a:t>
            </a:r>
            <a:r>
              <a:rPr lang="en-US" altLang="ko-KR" sz="900" spc="-106" dirty="0">
                <a:latin typeface="페이퍼로지 5 Medium" charset="-127"/>
                <a:ea typeface="페이퍼로지 5 Medium" charset="-127"/>
              </a:rPr>
              <a:t>)</a:t>
            </a:r>
            <a:r>
              <a:rPr lang="ko-KR" altLang="en-US" sz="1101" spc="-106" dirty="0">
                <a:latin typeface="페이퍼로지 5 Medium" charset="-127"/>
                <a:ea typeface="페이퍼로지 5 Medium" charset="-127"/>
              </a:rPr>
              <a:t> 제</a:t>
            </a:r>
            <a:r>
              <a:rPr lang="en-US" altLang="ko-KR" sz="1101" spc="-106" dirty="0">
                <a:latin typeface="페이퍼로지 5 Medium" charset="-127"/>
                <a:ea typeface="페이퍼로지 5 Medium" charset="-127"/>
              </a:rPr>
              <a:t>3</a:t>
            </a:r>
            <a:r>
              <a:rPr lang="ko-KR" altLang="en-US" sz="1101" spc="-106" dirty="0">
                <a:latin typeface="페이퍼로지 5 Medium" charset="-127"/>
                <a:ea typeface="페이퍼로지 5 Medium" charset="-127"/>
              </a:rPr>
              <a:t>자에게 누설하거나 공개할 수 없으며</a:t>
            </a:r>
            <a:r>
              <a:rPr lang="en-US" altLang="ko-KR" sz="1101" spc="-106" dirty="0">
                <a:latin typeface="페이퍼로지 5 Medium" charset="-127"/>
                <a:ea typeface="페이퍼로지 5 Medium" charset="-127"/>
              </a:rPr>
              <a:t> </a:t>
            </a:r>
            <a:r>
              <a:rPr lang="ko-KR" altLang="en-US" sz="1101" spc="-106" dirty="0">
                <a:latin typeface="페이퍼로지 5 Medium" charset="-127"/>
                <a:ea typeface="페이퍼로지 5 Medium" charset="-127"/>
              </a:rPr>
              <a:t>이는 상호 합의된 </a:t>
            </a:r>
            <a:r>
              <a:rPr lang="ko-KR" altLang="en-US" sz="1101" b="1" spc="-106" dirty="0">
                <a:solidFill>
                  <a:srgbClr val="0070C0"/>
                </a:solidFill>
                <a:latin typeface="페이퍼로지 5 Medium" charset="-127"/>
                <a:ea typeface="페이퍼로지 5 Medium" charset="-127"/>
              </a:rPr>
              <a:t>비밀 유지 의무</a:t>
            </a:r>
            <a:r>
              <a:rPr lang="ko-KR" altLang="en-US" sz="1101" spc="-106" dirty="0">
                <a:latin typeface="페이퍼로지 5 Medium" charset="-127"/>
                <a:ea typeface="페이퍼로지 5 Medium" charset="-127"/>
              </a:rPr>
              <a:t>로서 효력을 가짐</a:t>
            </a:r>
            <a:endParaRPr lang="en-US" altLang="ko-KR" sz="1101" spc="-106" dirty="0">
              <a:latin typeface="페이퍼로지 5 Medium" charset="-127"/>
              <a:ea typeface="페이퍼로지 5 Medium" charset="-127"/>
            </a:endParaRPr>
          </a:p>
          <a:p>
            <a:pPr marL="104000" indent="-440269">
              <a:lnSpc>
                <a:spcPct val="150000"/>
              </a:lnSpc>
              <a:spcAft>
                <a:spcPts val="462"/>
              </a:spcAft>
            </a:pPr>
            <a:r>
              <a:rPr lang="en-US" altLang="ko-KR" sz="1101" spc="-106" dirty="0">
                <a:latin typeface="페이퍼로지 5 Medium" charset="-127"/>
                <a:ea typeface="페이퍼로지 5 Medium" charset="-127"/>
              </a:rPr>
              <a:t>3. </a:t>
            </a:r>
            <a:r>
              <a:rPr lang="ko-KR" altLang="en-US" sz="1101" spc="-106" dirty="0">
                <a:latin typeface="페이퍼로지 5 Medium" charset="-127"/>
                <a:ea typeface="페이퍼로지 5 Medium" charset="-127"/>
              </a:rPr>
              <a:t>접수 후 내부 심사 </a:t>
            </a:r>
            <a:r>
              <a:rPr lang="ko-KR" altLang="en-US" sz="1101" spc="-106" dirty="0" err="1">
                <a:latin typeface="페이퍼로지 5 Medium" charset="-127"/>
                <a:ea typeface="페이퍼로지 5 Medium" charset="-127"/>
              </a:rPr>
              <a:t>완료시</a:t>
            </a:r>
            <a:r>
              <a:rPr lang="ko-KR" altLang="en-US" sz="1101" spc="-106" dirty="0">
                <a:latin typeface="페이퍼로지 5 Medium" charset="-127"/>
                <a:ea typeface="페이퍼로지 5 Medium" charset="-127"/>
              </a:rPr>
              <a:t> 모든 업체</a:t>
            </a:r>
            <a:r>
              <a:rPr lang="en-US" altLang="ko-KR" sz="1101" spc="-106" dirty="0">
                <a:latin typeface="페이퍼로지 5 Medium" charset="-127"/>
                <a:ea typeface="페이퍼로지 5 Medium" charset="-127"/>
              </a:rPr>
              <a:t>(</a:t>
            </a:r>
            <a:r>
              <a:rPr lang="ko-KR" altLang="en-US" sz="1101" spc="-106" dirty="0">
                <a:latin typeface="페이퍼로지 5 Medium" charset="-127"/>
                <a:ea typeface="페이퍼로지 5 Medium" charset="-127"/>
              </a:rPr>
              <a:t>통과 및 탈락</a:t>
            </a:r>
            <a:r>
              <a:rPr lang="en-US" altLang="ko-KR" sz="1101" spc="-106" dirty="0">
                <a:latin typeface="페이퍼로지 5 Medium" charset="-127"/>
                <a:ea typeface="페이퍼로지 5 Medium" charset="-127"/>
              </a:rPr>
              <a:t>)</a:t>
            </a:r>
            <a:r>
              <a:rPr lang="ko-KR" altLang="en-US" sz="1101" spc="-106" dirty="0">
                <a:latin typeface="페이퍼로지 5 Medium" charset="-127"/>
                <a:ea typeface="페이퍼로지 5 Medium" charset="-127"/>
              </a:rPr>
              <a:t>에게 결과 통보 예정이며</a:t>
            </a:r>
            <a:r>
              <a:rPr lang="en-US" altLang="ko-KR" sz="1101" spc="-106" dirty="0">
                <a:latin typeface="페이퍼로지 5 Medium" charset="-127"/>
                <a:ea typeface="페이퍼로지 5 Medium" charset="-127"/>
              </a:rPr>
              <a:t> </a:t>
            </a:r>
            <a:r>
              <a:rPr lang="ko-KR" altLang="en-US" sz="1101" b="1" spc="-106" dirty="0">
                <a:solidFill>
                  <a:srgbClr val="0070C0"/>
                </a:solidFill>
                <a:latin typeface="페이퍼로지 5 Medium" charset="-127"/>
                <a:ea typeface="페이퍼로지 5 Medium" charset="-127"/>
              </a:rPr>
              <a:t>심사 내용은 공개되지 않음</a:t>
            </a:r>
            <a:endParaRPr lang="en-US" altLang="ko-KR" sz="1101" b="1" spc="-106" dirty="0">
              <a:solidFill>
                <a:srgbClr val="0070C0"/>
              </a:solidFill>
              <a:latin typeface="페이퍼로지 5 Medium" charset="-127"/>
              <a:ea typeface="페이퍼로지 5 Medium" charset="-127"/>
            </a:endParaRPr>
          </a:p>
          <a:p>
            <a:pPr>
              <a:lnSpc>
                <a:spcPct val="150000"/>
              </a:lnSpc>
              <a:spcAft>
                <a:spcPts val="462"/>
              </a:spcAft>
            </a:pPr>
            <a:r>
              <a:rPr lang="en-US" altLang="ko-KR" sz="1101" spc="-106" dirty="0">
                <a:latin typeface="페이퍼로지 5 Medium" charset="-127"/>
                <a:ea typeface="페이퍼로지 5 Medium" charset="-127"/>
              </a:rPr>
              <a:t>4. </a:t>
            </a:r>
            <a:r>
              <a:rPr lang="ko-KR" altLang="en-US" sz="1101" spc="-106" dirty="0">
                <a:latin typeface="페이퍼로지 5 Medium" charset="-127"/>
                <a:ea typeface="페이퍼로지 5 Medium" charset="-127"/>
              </a:rPr>
              <a:t>필요 시 추가 자료를 요청할 수 있으며</a:t>
            </a:r>
            <a:r>
              <a:rPr lang="en-US" altLang="ko-KR" sz="1101" spc="-106" dirty="0">
                <a:latin typeface="페이퍼로지 5 Medium" charset="-127"/>
                <a:ea typeface="페이퍼로지 5 Medium" charset="-127"/>
              </a:rPr>
              <a:t> </a:t>
            </a:r>
            <a:r>
              <a:rPr lang="ko-KR" altLang="en-US" sz="1101" spc="-106" dirty="0">
                <a:latin typeface="페이퍼로지 5 Medium" charset="-127"/>
                <a:ea typeface="페이퍼로지 5 Medium" charset="-127"/>
              </a:rPr>
              <a:t>이에 따라 제출한 자료는 제안서와 동일한 효력을 가짐</a:t>
            </a:r>
            <a:endParaRPr lang="en-US" altLang="ko-KR" sz="1101" spc="-106" dirty="0">
              <a:latin typeface="페이퍼로지 5 Medium" charset="-127"/>
              <a:ea typeface="페이퍼로지 5 Medium" charset="-127"/>
            </a:endParaRPr>
          </a:p>
          <a:p>
            <a:pPr>
              <a:lnSpc>
                <a:spcPct val="150000"/>
              </a:lnSpc>
              <a:spcAft>
                <a:spcPts val="462"/>
              </a:spcAft>
            </a:pPr>
            <a:r>
              <a:rPr lang="en-US" altLang="ko-KR" sz="1101" spc="-106" dirty="0">
                <a:latin typeface="페이퍼로지 5 Medium" charset="-127"/>
                <a:ea typeface="페이퍼로지 5 Medium" charset="-127"/>
              </a:rPr>
              <a:t>5. </a:t>
            </a:r>
            <a:r>
              <a:rPr lang="ko-KR" altLang="en-US" sz="1101" spc="-106" dirty="0">
                <a:latin typeface="페이퍼로지 5 Medium" charset="-127"/>
                <a:ea typeface="페이퍼로지 5 Medium" charset="-127"/>
              </a:rPr>
              <a:t>타인의 지식재산권을 침해하였을 경우</a:t>
            </a:r>
            <a:r>
              <a:rPr lang="en-US" altLang="ko-KR" sz="1101" spc="-106" dirty="0">
                <a:latin typeface="페이퍼로지 5 Medium" charset="-127"/>
                <a:ea typeface="페이퍼로지 5 Medium" charset="-127"/>
              </a:rPr>
              <a:t> </a:t>
            </a:r>
            <a:r>
              <a:rPr lang="ko-KR" altLang="en-US" sz="1101" spc="-106" dirty="0">
                <a:latin typeface="페이퍼로지 5 Medium" charset="-127"/>
                <a:ea typeface="페이퍼로지 5 Medium" charset="-127"/>
              </a:rPr>
              <a:t>심사 제외되며</a:t>
            </a:r>
            <a:r>
              <a:rPr lang="en-US" altLang="ko-KR" sz="1101" spc="-106" dirty="0">
                <a:latin typeface="페이퍼로지 5 Medium" charset="-127"/>
                <a:ea typeface="페이퍼로지 5 Medium" charset="-127"/>
              </a:rPr>
              <a:t> </a:t>
            </a:r>
            <a:r>
              <a:rPr lang="ko-KR" altLang="en-US" sz="1101" spc="-106" dirty="0">
                <a:latin typeface="페이퍼로지 5 Medium" charset="-127"/>
                <a:ea typeface="페이퍼로지 5 Medium" charset="-127"/>
              </a:rPr>
              <a:t>관련 법적 책임은 기술 제안자에게 있음</a:t>
            </a:r>
            <a:endParaRPr lang="en-US" altLang="ko-KR" sz="1101" spc="-106" dirty="0">
              <a:latin typeface="페이퍼로지 5 Medium" charset="-127"/>
              <a:ea typeface="페이퍼로지 5 Medium" charset="-127"/>
            </a:endParaRPr>
          </a:p>
          <a:p>
            <a:pPr marL="104000" indent="-440269">
              <a:lnSpc>
                <a:spcPct val="150000"/>
              </a:lnSpc>
              <a:spcAft>
                <a:spcPts val="462"/>
              </a:spcAft>
            </a:pPr>
            <a:r>
              <a:rPr lang="en-US" altLang="ko-KR" sz="1101" spc="-106" dirty="0">
                <a:latin typeface="페이퍼로지 5 Medium" charset="-127"/>
                <a:ea typeface="페이퍼로지 5 Medium" charset="-127"/>
              </a:rPr>
              <a:t>6. </a:t>
            </a:r>
            <a:r>
              <a:rPr lang="ko-KR" altLang="en-US" sz="1101" spc="-106" dirty="0">
                <a:solidFill>
                  <a:schemeClr val="tx2"/>
                </a:solidFill>
                <a:latin typeface="페이퍼로지 5 Medium" charset="-127"/>
                <a:ea typeface="페이퍼로지 5 Medium" charset="-127"/>
              </a:rPr>
              <a:t>모든 </a:t>
            </a:r>
            <a:r>
              <a:rPr lang="ko-KR" altLang="en-US" sz="1101" spc="-106" dirty="0">
                <a:latin typeface="페이퍼로지 5 Medium" charset="-127"/>
                <a:ea typeface="페이퍼로지 5 Medium" charset="-127"/>
              </a:rPr>
              <a:t>계약은 현대제철에서 제공하는 </a:t>
            </a:r>
            <a:r>
              <a:rPr lang="ko-KR" altLang="en-US" sz="1101" b="1" spc="-106" dirty="0">
                <a:solidFill>
                  <a:srgbClr val="0070C0"/>
                </a:solidFill>
                <a:latin typeface="페이퍼로지 5 Medium" charset="-127"/>
                <a:ea typeface="페이퍼로지 5 Medium" charset="-127"/>
              </a:rPr>
              <a:t>표준계약서</a:t>
            </a:r>
            <a:r>
              <a:rPr lang="ko-KR" altLang="en-US" sz="1101" spc="-106" dirty="0">
                <a:latin typeface="페이퍼로지 5 Medium" charset="-127"/>
                <a:ea typeface="페이퍼로지 5 Medium" charset="-127"/>
              </a:rPr>
              <a:t>를 원칙으로 하며</a:t>
            </a:r>
            <a:r>
              <a:rPr lang="en-US" altLang="ko-KR" sz="1101" spc="-106" dirty="0">
                <a:latin typeface="페이퍼로지 5 Medium" charset="-127"/>
                <a:ea typeface="페이퍼로지 5 Medium" charset="-127"/>
              </a:rPr>
              <a:t> </a:t>
            </a:r>
            <a:r>
              <a:rPr lang="ko-KR" altLang="en-US" sz="1101" spc="-106" dirty="0">
                <a:latin typeface="페이퍼로지 5 Medium" charset="-127"/>
                <a:ea typeface="페이퍼로지 5 Medium" charset="-127"/>
              </a:rPr>
              <a:t>특약에 대해서는 상호 협의하 추가 및 변경 가능</a:t>
            </a:r>
            <a:endParaRPr lang="en-US" altLang="ko-KR" sz="1101" spc="-106" dirty="0">
              <a:latin typeface="페이퍼로지 5 Medium" charset="-127"/>
              <a:ea typeface="페이퍼로지 5 Medium" charset="-127"/>
            </a:endParaRPr>
          </a:p>
        </p:txBody>
      </p:sp>
      <p:graphicFrame>
        <p:nvGraphicFramePr>
          <p:cNvPr id="2" name="표 1">
            <a:extLst>
              <a:ext uri="{FF2B5EF4-FFF2-40B4-BE49-F238E27FC236}">
                <a16:creationId xmlns:a16="http://schemas.microsoft.com/office/drawing/2014/main" id="{E56D1C1A-A73A-8F24-3AD5-3CE90F8729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7150904"/>
              </p:ext>
            </p:extLst>
          </p:nvPr>
        </p:nvGraphicFramePr>
        <p:xfrm>
          <a:off x="476825" y="1891327"/>
          <a:ext cx="5887456" cy="3786448"/>
        </p:xfrm>
        <a:graphic>
          <a:graphicData uri="http://schemas.openxmlformats.org/drawingml/2006/table">
            <a:tbl>
              <a:tblPr/>
              <a:tblGrid>
                <a:gridCol w="2952540">
                  <a:extLst>
                    <a:ext uri="{9D8B030D-6E8A-4147-A177-3AD203B41FA5}">
                      <a16:colId xmlns:a16="http://schemas.microsoft.com/office/drawing/2014/main" val="3645669736"/>
                    </a:ext>
                  </a:extLst>
                </a:gridCol>
                <a:gridCol w="2934916">
                  <a:extLst>
                    <a:ext uri="{9D8B030D-6E8A-4147-A177-3AD203B41FA5}">
                      <a16:colId xmlns:a16="http://schemas.microsoft.com/office/drawing/2014/main" val="564808664"/>
                    </a:ext>
                  </a:extLst>
                </a:gridCol>
              </a:tblGrid>
              <a:tr h="236653">
                <a:tc rowSpan="3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ko-KR" alt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페이퍼로지 5 Medium" charset="-127"/>
                          <a:ea typeface="페이퍼로지 5 Medium" charset="-127"/>
                        </a:rPr>
                        <a:t>데이터센터</a:t>
                      </a:r>
                    </a:p>
                  </a:txBody>
                  <a:tcPr marL="16510" marR="1651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ko-KR" alt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페이퍼로지 5 Medium" charset="-127"/>
                          <a:ea typeface="페이퍼로지 5 Medium" charset="-127"/>
                        </a:rPr>
                        <a:t>공조</a:t>
                      </a:r>
                      <a:r>
                        <a:rPr lang="en-US" altLang="ko-K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페이퍼로지 5 Medium" charset="-127"/>
                          <a:ea typeface="페이퍼로지 5 Medium" charset="-127"/>
                        </a:rPr>
                        <a:t>/</a:t>
                      </a:r>
                      <a:r>
                        <a:rPr lang="ko-KR" alt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페이퍼로지 5 Medium" charset="-127"/>
                          <a:ea typeface="페이퍼로지 5 Medium" charset="-127"/>
                        </a:rPr>
                        <a:t>전력</a:t>
                      </a:r>
                      <a:endParaRPr lang="en-US" altLang="ko-KR" sz="1100" b="0" i="0" u="none" strike="noStrike" dirty="0">
                        <a:solidFill>
                          <a:schemeClr val="tx1"/>
                        </a:solidFill>
                        <a:effectLst/>
                        <a:latin typeface="페이퍼로지 5 Medium" charset="-127"/>
                        <a:ea typeface="페이퍼로지 5 Medium" charset="-127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1217783"/>
                  </a:ext>
                </a:extLst>
              </a:tr>
              <a:tr h="23665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ko-K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페이퍼로지 5 Medium" charset="-127"/>
                          <a:ea typeface="페이퍼로지 5 Medium" charset="-127"/>
                        </a:rPr>
                        <a:t>IT(</a:t>
                      </a:r>
                      <a:r>
                        <a:rPr lang="ko-KR" alt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페이퍼로지 5 Medium" charset="-127"/>
                          <a:ea typeface="페이퍼로지 5 Medium" charset="-127"/>
                        </a:rPr>
                        <a:t>서버</a:t>
                      </a:r>
                      <a:r>
                        <a:rPr lang="en-US" altLang="ko-K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페이퍼로지 5 Medium" charset="-127"/>
                          <a:ea typeface="페이퍼로지 5 Medium" charset="-127"/>
                        </a:rPr>
                        <a:t>/</a:t>
                      </a:r>
                      <a:r>
                        <a:rPr lang="ko-KR" alt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페이퍼로지 5 Medium" charset="-127"/>
                          <a:ea typeface="페이퍼로지 5 Medium" charset="-127"/>
                        </a:rPr>
                        <a:t>스토리지</a:t>
                      </a:r>
                      <a:r>
                        <a:rPr lang="en-US" altLang="ko-K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페이퍼로지 5 Medium" charset="-127"/>
                          <a:ea typeface="페이퍼로지 5 Medium" charset="-127"/>
                        </a:rPr>
                        <a:t>/</a:t>
                      </a:r>
                      <a:r>
                        <a:rPr lang="ko-KR" altLang="en-US" sz="11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페이퍼로지 5 Medium" charset="-127"/>
                          <a:ea typeface="페이퍼로지 5 Medium" charset="-127"/>
                        </a:rPr>
                        <a:t>랙</a:t>
                      </a:r>
                      <a:r>
                        <a:rPr lang="ko-KR" alt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페이퍼로지 5 Medium" charset="-127"/>
                          <a:ea typeface="페이퍼로지 5 Medium" charset="-127"/>
                        </a:rPr>
                        <a:t> 등</a:t>
                      </a:r>
                      <a:r>
                        <a:rPr lang="en-US" altLang="ko-K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페이퍼로지 5 Medium" charset="-127"/>
                          <a:ea typeface="페이퍼로지 5 Medium" charset="-127"/>
                        </a:rPr>
                        <a:t>) </a:t>
                      </a:r>
                      <a:r>
                        <a:rPr lang="ko-KR" alt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페이퍼로지 5 Medium" charset="-127"/>
                          <a:ea typeface="페이퍼로지 5 Medium" charset="-127"/>
                        </a:rPr>
                        <a:t>및 기타설비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2571154"/>
                  </a:ext>
                </a:extLst>
              </a:tr>
              <a:tr h="23665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ko-KR" alt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페이퍼로지 5 Medium" charset="-127"/>
                          <a:ea typeface="페이퍼로지 5 Medium" charset="-127"/>
                        </a:rPr>
                        <a:t>건축구조</a:t>
                      </a:r>
                      <a:endParaRPr lang="en-US" altLang="ko-KR" sz="1100" b="0" i="0" u="none" strike="noStrike" dirty="0">
                        <a:solidFill>
                          <a:schemeClr val="tx1"/>
                        </a:solidFill>
                        <a:effectLst/>
                        <a:latin typeface="페이퍼로지 5 Medium" charset="-127"/>
                        <a:ea typeface="페이퍼로지 5 Medium" charset="-127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9564205"/>
                  </a:ext>
                </a:extLst>
              </a:tr>
              <a:tr h="236653">
                <a:tc rowSpan="4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ko-KR" alt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페이퍼로지 5 Medium" charset="-127"/>
                          <a:ea typeface="페이퍼로지 5 Medium" charset="-127"/>
                        </a:rPr>
                        <a:t>전력계통 인프라</a:t>
                      </a:r>
                    </a:p>
                  </a:txBody>
                  <a:tcPr marL="16510" marR="1651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ko-KR" alt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페이퍼로지 5 Medium" charset="-127"/>
                          <a:ea typeface="페이퍼로지 5 Medium" charset="-127"/>
                        </a:rPr>
                        <a:t>태양광발전</a:t>
                      </a:r>
                      <a:endParaRPr lang="en-US" altLang="ko-KR" sz="1100" b="0" i="0" u="none" strike="noStrike" dirty="0">
                        <a:solidFill>
                          <a:schemeClr val="tx1"/>
                        </a:solidFill>
                        <a:effectLst/>
                        <a:latin typeface="페이퍼로지 5 Medium" charset="-127"/>
                        <a:ea typeface="페이퍼로지 5 Medium" charset="-127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3684950"/>
                  </a:ext>
                </a:extLst>
              </a:tr>
              <a:tr h="23665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페이퍼로지 5 Medium" charset="-127"/>
                          <a:ea typeface="페이퍼로지 5 Medium" charset="-127"/>
                        </a:rPr>
                        <a:t>ESS (</a:t>
                      </a:r>
                      <a:r>
                        <a:rPr lang="ko-KR" alt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페이퍼로지 5 Medium" charset="-127"/>
                          <a:ea typeface="페이퍼로지 5 Medium" charset="-127"/>
                        </a:rPr>
                        <a:t>데이터센터</a:t>
                      </a:r>
                      <a:r>
                        <a:rPr lang="en-US" altLang="ko-K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페이퍼로지 5 Medium" charset="-127"/>
                          <a:ea typeface="페이퍼로지 5 Medium" charset="-127"/>
                        </a:rPr>
                        <a:t>, </a:t>
                      </a:r>
                      <a:r>
                        <a:rPr lang="ko-KR" alt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페이퍼로지 5 Medium" charset="-127"/>
                          <a:ea typeface="페이퍼로지 5 Medium" charset="-127"/>
                        </a:rPr>
                        <a:t>발전소 등</a:t>
                      </a:r>
                      <a:r>
                        <a:rPr lang="en-US" altLang="ko-K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페이퍼로지 5 Medium" charset="-127"/>
                          <a:ea typeface="페이퍼로지 5 Medium" charset="-127"/>
                        </a:rPr>
                        <a:t>)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4962883"/>
                  </a:ext>
                </a:extLst>
              </a:tr>
              <a:tr h="23665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ko-KR" alt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페이퍼로지 5 Medium" charset="-127"/>
                          <a:ea typeface="페이퍼로지 5 Medium" charset="-127"/>
                        </a:rPr>
                        <a:t>변전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665004"/>
                  </a:ext>
                </a:extLst>
              </a:tr>
              <a:tr h="236653">
                <a:tc vMerge="1"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ko-KR" alt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현대하모니 L" panose="02020603020101020101" pitchFamily="18" charset="-127"/>
                        <a:ea typeface="현대하모니 L" panose="02020603020101020101" pitchFamily="18" charset="-127"/>
                      </a:endParaRPr>
                    </a:p>
                  </a:txBody>
                  <a:tcPr marL="36000" marR="3600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ko-KR" alt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페이퍼로지 5 Medium" charset="-127"/>
                          <a:ea typeface="페이퍼로지 5 Medium" charset="-127"/>
                        </a:rPr>
                        <a:t>배전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2212911"/>
                  </a:ext>
                </a:extLst>
              </a:tr>
              <a:tr h="236653">
                <a:tc rowSpan="3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ko-KR" alt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페이퍼로지 5 Medium" charset="-127"/>
                          <a:ea typeface="페이퍼로지 5 Medium" charset="-127"/>
                        </a:rPr>
                        <a:t>민간 복합개발사업</a:t>
                      </a:r>
                    </a:p>
                  </a:txBody>
                  <a:tcPr marL="16510" marR="1651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ko-KR" alt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페이퍼로지 5 Medium" charset="-127"/>
                          <a:ea typeface="페이퍼로지 5 Medium" charset="-127"/>
                        </a:rPr>
                        <a:t>건축구조</a:t>
                      </a:r>
                      <a:endParaRPr lang="en-US" altLang="ko-KR" sz="1100" b="0" i="0" u="none" strike="noStrike" dirty="0">
                        <a:solidFill>
                          <a:schemeClr val="tx1"/>
                        </a:solidFill>
                        <a:effectLst/>
                        <a:latin typeface="페이퍼로지 5 Medium" charset="-127"/>
                        <a:ea typeface="페이퍼로지 5 Medium" charset="-127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579385"/>
                  </a:ext>
                </a:extLst>
              </a:tr>
              <a:tr h="23665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ko-KR" alt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페이퍼로지 5 Medium" charset="-127"/>
                          <a:ea typeface="페이퍼로지 5 Medium" charset="-127"/>
                        </a:rPr>
                        <a:t>대심도 지하구조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2140724"/>
                  </a:ext>
                </a:extLst>
              </a:tr>
              <a:tr h="23665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ko-KR" alt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페이퍼로지 5 Medium" charset="-127"/>
                          <a:ea typeface="페이퍼로지 5 Medium" charset="-127"/>
                        </a:rPr>
                        <a:t>도심지 </a:t>
                      </a:r>
                      <a:r>
                        <a:rPr lang="en-US" altLang="ko-K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페이퍼로지 5 Medium" charset="-127"/>
                          <a:ea typeface="페이퍼로지 5 Medium" charset="-127"/>
                        </a:rPr>
                        <a:t>SOC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페이퍼로지 5 Medium" charset="-127"/>
                        <a:ea typeface="페이퍼로지 5 Medium" charset="-127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7180866"/>
                  </a:ext>
                </a:extLst>
              </a:tr>
              <a:tr h="236653">
                <a:tc row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ko-KR" alt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페이퍼로지 5 Medium" charset="-127"/>
                          <a:ea typeface="페이퍼로지 5 Medium" charset="-127"/>
                        </a:rPr>
                        <a:t>제로에너지빌딩</a:t>
                      </a:r>
                    </a:p>
                  </a:txBody>
                  <a:tcPr marL="16510" marR="1651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ko-KR" altLang="en-US" sz="11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페이퍼로지 5 Medium" charset="-127"/>
                          <a:ea typeface="페이퍼로지 5 Medium" charset="-127"/>
                        </a:rPr>
                        <a:t>액티브기술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페이퍼로지 5 Medium" charset="-127"/>
                        <a:ea typeface="페이퍼로지 5 Medium" charset="-127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4632202"/>
                  </a:ext>
                </a:extLst>
              </a:tr>
              <a:tr h="23665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ko-KR" altLang="en-US" sz="11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페이퍼로지 5 Medium" charset="-127"/>
                          <a:ea typeface="페이퍼로지 5 Medium" charset="-127"/>
                        </a:rPr>
                        <a:t>패시브기술</a:t>
                      </a:r>
                      <a:endParaRPr lang="ko-KR" alt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페이퍼로지 5 Medium" charset="-127"/>
                        <a:ea typeface="페이퍼로지 5 Medium" charset="-127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2819916"/>
                  </a:ext>
                </a:extLst>
              </a:tr>
              <a:tr h="236653">
                <a:tc row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ko-KR" altLang="en-U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페이퍼로지 5 Medium" charset="-127"/>
                          <a:ea typeface="페이퍼로지 5 Medium" charset="-127"/>
                        </a:rPr>
                        <a:t>탈현장</a:t>
                      </a:r>
                      <a:r>
                        <a:rPr lang="ko-KR" alt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페이퍼로지 5 Medium" charset="-127"/>
                          <a:ea typeface="페이퍼로지 5 Medium" charset="-127"/>
                        </a:rPr>
                        <a:t> </a:t>
                      </a:r>
                      <a:r>
                        <a:rPr lang="en-US" altLang="ko-K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페이퍼로지 5 Medium" charset="-127"/>
                          <a:ea typeface="페이퍼로지 5 Medium" charset="-127"/>
                        </a:rPr>
                        <a:t>(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페이퍼로지 5 Medium" charset="-127"/>
                          <a:ea typeface="페이퍼로지 5 Medium" charset="-127"/>
                        </a:rPr>
                        <a:t>OSC)</a:t>
                      </a:r>
                    </a:p>
                  </a:txBody>
                  <a:tcPr marL="16510" marR="1651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ko-KR" altLang="en-US" sz="11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페이퍼로지 5 Medium" charset="-127"/>
                          <a:ea typeface="페이퍼로지 5 Medium" charset="-127"/>
                        </a:rPr>
                        <a:t>모듈러</a:t>
                      </a:r>
                      <a:r>
                        <a:rPr lang="ko-KR" alt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페이퍼로지 5 Medium" charset="-127"/>
                          <a:ea typeface="페이퍼로지 5 Medium" charset="-127"/>
                        </a:rPr>
                        <a:t> 건축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4835330"/>
                  </a:ext>
                </a:extLst>
              </a:tr>
              <a:tr h="236653">
                <a:tc vMerge="1"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현대하모니 L" panose="02020603020101020101" pitchFamily="18" charset="-127"/>
                        <a:ea typeface="현대하모니 L" panose="02020603020101020101" pitchFamily="18" charset="-127"/>
                      </a:endParaRPr>
                    </a:p>
                  </a:txBody>
                  <a:tcPr marL="36000" marR="3600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ko-KR" altLang="en-US" sz="11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페이퍼로지 5 Medium" charset="-127"/>
                          <a:ea typeface="페이퍼로지 5 Medium" charset="-127"/>
                        </a:rPr>
                        <a:t>모듈러</a:t>
                      </a:r>
                      <a:r>
                        <a:rPr lang="ko-KR" alt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페이퍼로지 5 Medium" charset="-127"/>
                          <a:ea typeface="페이퍼로지 5 Medium" charset="-127"/>
                        </a:rPr>
                        <a:t> 토목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6490657"/>
                  </a:ext>
                </a:extLst>
              </a:tr>
              <a:tr h="236653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ko-K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페이퍼로지 5 Medium" charset="-127"/>
                          <a:ea typeface="페이퍼로지 5 Medium" charset="-127"/>
                        </a:rPr>
                        <a:t>SOC </a:t>
                      </a:r>
                      <a:r>
                        <a:rPr lang="ko-KR" alt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페이퍼로지 5 Medium" charset="-127"/>
                          <a:ea typeface="페이퍼로지 5 Medium" charset="-127"/>
                        </a:rPr>
                        <a:t>인프라 </a:t>
                      </a:r>
                      <a:r>
                        <a:rPr lang="en-US" altLang="ko-K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페이퍼로지 5 Medium" charset="-127"/>
                          <a:ea typeface="페이퍼로지 5 Medium" charset="-127"/>
                        </a:rPr>
                        <a:t>(</a:t>
                      </a:r>
                      <a:r>
                        <a:rPr lang="ko-KR" alt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페이퍼로지 5 Medium" charset="-127"/>
                          <a:ea typeface="페이퍼로지 5 Medium" charset="-127"/>
                        </a:rPr>
                        <a:t>도로</a:t>
                      </a:r>
                      <a:r>
                        <a:rPr lang="en-US" altLang="ko-K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페이퍼로지 5 Medium" charset="-127"/>
                          <a:ea typeface="페이퍼로지 5 Medium" charset="-127"/>
                        </a:rPr>
                        <a:t>, </a:t>
                      </a:r>
                      <a:r>
                        <a:rPr lang="ko-KR" alt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페이퍼로지 5 Medium" charset="-127"/>
                          <a:ea typeface="페이퍼로지 5 Medium" charset="-127"/>
                        </a:rPr>
                        <a:t>철도</a:t>
                      </a:r>
                      <a:r>
                        <a:rPr lang="en-US" altLang="ko-K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페이퍼로지 5 Medium" charset="-127"/>
                          <a:ea typeface="페이퍼로지 5 Medium" charset="-127"/>
                        </a:rPr>
                        <a:t>, </a:t>
                      </a:r>
                      <a:r>
                        <a:rPr lang="ko-KR" alt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페이퍼로지 5 Medium" charset="-127"/>
                          <a:ea typeface="페이퍼로지 5 Medium" charset="-127"/>
                        </a:rPr>
                        <a:t>항만 등</a:t>
                      </a:r>
                      <a:r>
                        <a:rPr lang="en-US" altLang="ko-K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페이퍼로지 5 Medium" charset="-127"/>
                          <a:ea typeface="페이퍼로지 5 Medium" charset="-127"/>
                        </a:rPr>
                        <a:t>)</a:t>
                      </a:r>
                    </a:p>
                  </a:txBody>
                  <a:tcPr marL="16510" marR="1651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ko-KR" alt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페이퍼로지 5 Medium" charset="-127"/>
                          <a:ea typeface="페이퍼로지 5 Medium" charset="-127"/>
                        </a:rPr>
                        <a:t>자유기재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8604261"/>
                  </a:ext>
                </a:extLst>
              </a:tr>
              <a:tr h="236653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ko-KR" alt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페이퍼로지 5 Medium" charset="-127"/>
                          <a:ea typeface="페이퍼로지 5 Medium" charset="-127"/>
                        </a:rPr>
                        <a:t>기타</a:t>
                      </a:r>
                    </a:p>
                  </a:txBody>
                  <a:tcPr marL="16510" marR="1651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ko-KR" alt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페이퍼로지 5 Medium" charset="-127"/>
                          <a:ea typeface="페이퍼로지 5 Medium" charset="-127"/>
                        </a:rPr>
                        <a:t>자유기재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339863"/>
                  </a:ext>
                </a:extLst>
              </a:tr>
            </a:tbl>
          </a:graphicData>
        </a:graphic>
      </p:graphicFrame>
      <p:grpSp>
        <p:nvGrpSpPr>
          <p:cNvPr id="55" name="그룹 54">
            <a:extLst>
              <a:ext uri="{FF2B5EF4-FFF2-40B4-BE49-F238E27FC236}">
                <a16:creationId xmlns:a16="http://schemas.microsoft.com/office/drawing/2014/main" id="{C4BB3D50-81D2-64C4-C5BB-C177367D287B}"/>
              </a:ext>
            </a:extLst>
          </p:cNvPr>
          <p:cNvGrpSpPr/>
          <p:nvPr/>
        </p:nvGrpSpPr>
        <p:grpSpPr>
          <a:xfrm>
            <a:off x="470524" y="1200482"/>
            <a:ext cx="5916953" cy="275781"/>
            <a:chOff x="749300" y="1351147"/>
            <a:chExt cx="12901612" cy="601326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6379CE51-A0E2-22CC-837C-EA4540F9C52D}"/>
                </a:ext>
              </a:extLst>
            </p:cNvPr>
            <p:cNvSpPr txBox="1"/>
            <p:nvPr/>
          </p:nvSpPr>
          <p:spPr>
            <a:xfrm>
              <a:off x="6374877" y="1351147"/>
              <a:ext cx="1650464" cy="6013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ko-KR" altLang="en-US" sz="1192" dirty="0">
                  <a:solidFill>
                    <a:srgbClr val="195B9F"/>
                  </a:solidFill>
                  <a:latin typeface="페이퍼로지 9 Black" pitchFamily="2" charset="-127"/>
                  <a:ea typeface="페이퍼로지 9 Black" pitchFamily="2" charset="-127"/>
                </a:rPr>
                <a:t>공모 분야</a:t>
              </a:r>
              <a:endParaRPr lang="ko-KR" altLang="en-US" sz="1192" dirty="0">
                <a:solidFill>
                  <a:srgbClr val="195B9F"/>
                </a:solidFill>
                <a:latin typeface="페이퍼로지 6 SemiBold" pitchFamily="2" charset="-127"/>
                <a:ea typeface="페이퍼로지 6 SemiBold" pitchFamily="2" charset="-127"/>
              </a:endParaRPr>
            </a:p>
          </p:txBody>
        </p:sp>
        <p:cxnSp>
          <p:nvCxnSpPr>
            <p:cNvPr id="5" name="직선 연결선 4">
              <a:extLst>
                <a:ext uri="{FF2B5EF4-FFF2-40B4-BE49-F238E27FC236}">
                  <a16:creationId xmlns:a16="http://schemas.microsoft.com/office/drawing/2014/main" id="{7550CD25-3D95-0C3C-A4C2-60D7CECCB7E1}"/>
                </a:ext>
              </a:extLst>
            </p:cNvPr>
            <p:cNvCxnSpPr/>
            <p:nvPr/>
          </p:nvCxnSpPr>
          <p:spPr>
            <a:xfrm>
              <a:off x="749300" y="1583055"/>
              <a:ext cx="5468620" cy="0"/>
            </a:xfrm>
            <a:prstGeom prst="line">
              <a:avLst/>
            </a:prstGeom>
            <a:ln w="12700" cap="rnd">
              <a:solidFill>
                <a:srgbClr val="195B9F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직선 연결선 5">
              <a:extLst>
                <a:ext uri="{FF2B5EF4-FFF2-40B4-BE49-F238E27FC236}">
                  <a16:creationId xmlns:a16="http://schemas.microsoft.com/office/drawing/2014/main" id="{932AFD0F-2A0F-EA0B-F1E4-169AAC8DEAD9}"/>
                </a:ext>
              </a:extLst>
            </p:cNvPr>
            <p:cNvCxnSpPr>
              <a:cxnSpLocks/>
            </p:cNvCxnSpPr>
            <p:nvPr/>
          </p:nvCxnSpPr>
          <p:spPr>
            <a:xfrm>
              <a:off x="8182292" y="1583055"/>
              <a:ext cx="5468620" cy="0"/>
            </a:xfrm>
            <a:prstGeom prst="line">
              <a:avLst/>
            </a:prstGeom>
            <a:ln w="12700" cap="rnd">
              <a:solidFill>
                <a:srgbClr val="195B9F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사각형: 둥근 위쪽 모서리 6">
            <a:extLst>
              <a:ext uri="{FF2B5EF4-FFF2-40B4-BE49-F238E27FC236}">
                <a16:creationId xmlns:a16="http://schemas.microsoft.com/office/drawing/2014/main" id="{8E37992A-8FFB-32A9-A204-664F6DF87C0A}"/>
              </a:ext>
            </a:extLst>
          </p:cNvPr>
          <p:cNvSpPr/>
          <p:nvPr/>
        </p:nvSpPr>
        <p:spPr>
          <a:xfrm>
            <a:off x="470524" y="1528793"/>
            <a:ext cx="5916953" cy="366943"/>
          </a:xfrm>
          <a:prstGeom prst="round2SameRect">
            <a:avLst>
              <a:gd name="adj1" fmla="val 32858"/>
              <a:gd name="adj2" fmla="val 0"/>
            </a:avLst>
          </a:prstGeom>
          <a:solidFill>
            <a:srgbClr val="2594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84"/>
          </a:p>
        </p:txBody>
      </p:sp>
      <p:cxnSp>
        <p:nvCxnSpPr>
          <p:cNvPr id="37" name="직선 연결선 36">
            <a:extLst>
              <a:ext uri="{FF2B5EF4-FFF2-40B4-BE49-F238E27FC236}">
                <a16:creationId xmlns:a16="http://schemas.microsoft.com/office/drawing/2014/main" id="{3F062FDD-0452-51BB-07D6-A2BD0449BA8F}"/>
              </a:ext>
            </a:extLst>
          </p:cNvPr>
          <p:cNvCxnSpPr>
            <a:endCxn id="7" idx="3"/>
          </p:cNvCxnSpPr>
          <p:nvPr/>
        </p:nvCxnSpPr>
        <p:spPr>
          <a:xfrm flipV="1">
            <a:off x="3429000" y="1528793"/>
            <a:ext cx="0" cy="36694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B9FC2BDA-A92C-6532-99A7-DD8E1D2E320B}"/>
              </a:ext>
            </a:extLst>
          </p:cNvPr>
          <p:cNvSpPr txBox="1"/>
          <p:nvPr/>
        </p:nvSpPr>
        <p:spPr>
          <a:xfrm>
            <a:off x="1621434" y="1599342"/>
            <a:ext cx="756938" cy="2757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192" dirty="0">
                <a:solidFill>
                  <a:schemeClr val="bg1"/>
                </a:solidFill>
                <a:latin typeface="페이퍼로지 9 Black" pitchFamily="2" charset="-127"/>
                <a:ea typeface="페이퍼로지 9 Black" pitchFamily="2" charset="-127"/>
              </a:rPr>
              <a:t>사업 분야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F62FD599-B126-6D82-947B-E7D59994CDCF}"/>
              </a:ext>
            </a:extLst>
          </p:cNvPr>
          <p:cNvSpPr txBox="1"/>
          <p:nvPr/>
        </p:nvSpPr>
        <p:spPr>
          <a:xfrm>
            <a:off x="4418541" y="1599342"/>
            <a:ext cx="1077539" cy="2757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192" dirty="0">
                <a:solidFill>
                  <a:schemeClr val="bg1"/>
                </a:solidFill>
                <a:latin typeface="페이퍼로지 9 Black" pitchFamily="2" charset="-127"/>
                <a:ea typeface="페이퍼로지 9 Black" pitchFamily="2" charset="-127"/>
              </a:rPr>
              <a:t>기술</a:t>
            </a:r>
            <a:r>
              <a:rPr lang="en-US" altLang="ko-KR" sz="1192" dirty="0">
                <a:solidFill>
                  <a:schemeClr val="bg1"/>
                </a:solidFill>
                <a:latin typeface="Times New Roman" panose="02020603050405020304" pitchFamily="18" charset="0"/>
                <a:ea typeface="페이퍼로지 9 Black" pitchFamily="2" charset="-127"/>
                <a:cs typeface="Times New Roman" panose="02020603050405020304" pitchFamily="18" charset="0"/>
              </a:rPr>
              <a:t>·</a:t>
            </a:r>
            <a:r>
              <a:rPr lang="ko-KR" altLang="en-US" sz="1192" dirty="0">
                <a:solidFill>
                  <a:schemeClr val="bg1"/>
                </a:solidFill>
                <a:latin typeface="페이퍼로지 9 Black" pitchFamily="2" charset="-127"/>
                <a:ea typeface="페이퍼로지 9 Black" pitchFamily="2" charset="-127"/>
              </a:rPr>
              <a:t>제품 분야</a:t>
            </a:r>
          </a:p>
        </p:txBody>
      </p:sp>
      <p:grpSp>
        <p:nvGrpSpPr>
          <p:cNvPr id="54" name="그룹 53">
            <a:extLst>
              <a:ext uri="{FF2B5EF4-FFF2-40B4-BE49-F238E27FC236}">
                <a16:creationId xmlns:a16="http://schemas.microsoft.com/office/drawing/2014/main" id="{3D9E4E1C-CF60-3C07-F0C4-33CFF654B7DA}"/>
              </a:ext>
            </a:extLst>
          </p:cNvPr>
          <p:cNvGrpSpPr/>
          <p:nvPr/>
        </p:nvGrpSpPr>
        <p:grpSpPr>
          <a:xfrm>
            <a:off x="470524" y="6170674"/>
            <a:ext cx="5916953" cy="275781"/>
            <a:chOff x="763039" y="11504736"/>
            <a:chExt cx="12901612" cy="601326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0A5BC55F-7D84-2599-D118-E186B9F6DA9C}"/>
                </a:ext>
              </a:extLst>
            </p:cNvPr>
            <p:cNvSpPr txBox="1"/>
            <p:nvPr/>
          </p:nvSpPr>
          <p:spPr>
            <a:xfrm>
              <a:off x="6425315" y="11504736"/>
              <a:ext cx="1577066" cy="6013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ko-KR" altLang="en-US" sz="1192" dirty="0">
                  <a:solidFill>
                    <a:srgbClr val="195B9F"/>
                  </a:solidFill>
                  <a:latin typeface="페이퍼로지 9 Black" pitchFamily="2" charset="-127"/>
                  <a:ea typeface="페이퍼로지 9 Black" pitchFamily="2" charset="-127"/>
                </a:rPr>
                <a:t>유의사항</a:t>
              </a:r>
              <a:endParaRPr lang="ko-KR" altLang="en-US" sz="1192" dirty="0">
                <a:solidFill>
                  <a:srgbClr val="195B9F"/>
                </a:solidFill>
                <a:latin typeface="페이퍼로지 6 SemiBold" pitchFamily="2" charset="-127"/>
                <a:ea typeface="페이퍼로지 6 SemiBold" pitchFamily="2" charset="-127"/>
              </a:endParaRPr>
            </a:p>
          </p:txBody>
        </p:sp>
        <p:cxnSp>
          <p:nvCxnSpPr>
            <p:cNvPr id="52" name="직선 연결선 51">
              <a:extLst>
                <a:ext uri="{FF2B5EF4-FFF2-40B4-BE49-F238E27FC236}">
                  <a16:creationId xmlns:a16="http://schemas.microsoft.com/office/drawing/2014/main" id="{1F02266F-1C5B-99A6-A6B0-B90952C871A5}"/>
                </a:ext>
              </a:extLst>
            </p:cNvPr>
            <p:cNvCxnSpPr/>
            <p:nvPr/>
          </p:nvCxnSpPr>
          <p:spPr>
            <a:xfrm>
              <a:off x="763039" y="11736644"/>
              <a:ext cx="5468620" cy="0"/>
            </a:xfrm>
            <a:prstGeom prst="line">
              <a:avLst/>
            </a:prstGeom>
            <a:ln w="12700" cap="rnd">
              <a:solidFill>
                <a:srgbClr val="195B9F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직선 연결선 52">
              <a:extLst>
                <a:ext uri="{FF2B5EF4-FFF2-40B4-BE49-F238E27FC236}">
                  <a16:creationId xmlns:a16="http://schemas.microsoft.com/office/drawing/2014/main" id="{173733AF-35F1-B855-6B87-53DCF2D201D7}"/>
                </a:ext>
              </a:extLst>
            </p:cNvPr>
            <p:cNvCxnSpPr>
              <a:cxnSpLocks/>
            </p:cNvCxnSpPr>
            <p:nvPr/>
          </p:nvCxnSpPr>
          <p:spPr>
            <a:xfrm>
              <a:off x="8196031" y="11736644"/>
              <a:ext cx="5468620" cy="0"/>
            </a:xfrm>
            <a:prstGeom prst="line">
              <a:avLst/>
            </a:prstGeom>
            <a:ln w="12700" cap="rnd">
              <a:solidFill>
                <a:srgbClr val="195B9F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6" name="TextBox 55">
            <a:extLst>
              <a:ext uri="{FF2B5EF4-FFF2-40B4-BE49-F238E27FC236}">
                <a16:creationId xmlns:a16="http://schemas.microsoft.com/office/drawing/2014/main" id="{F47F6ABC-8E7D-13E7-5527-08BE6C11A233}"/>
              </a:ext>
            </a:extLst>
          </p:cNvPr>
          <p:cNvSpPr txBox="1"/>
          <p:nvPr/>
        </p:nvSpPr>
        <p:spPr>
          <a:xfrm>
            <a:off x="1648710" y="548783"/>
            <a:ext cx="3560591" cy="4733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476" dirty="0">
                <a:gradFill>
                  <a:gsLst>
                    <a:gs pos="100000">
                      <a:srgbClr val="26408B"/>
                    </a:gs>
                    <a:gs pos="50000">
                      <a:srgbClr val="276AA0"/>
                    </a:gs>
                    <a:gs pos="0">
                      <a:srgbClr val="2894B5"/>
                    </a:gs>
                  </a:gsLst>
                  <a:lin ang="0" scaled="1"/>
                </a:gradFill>
                <a:latin typeface="페이퍼로지 9 Black" pitchFamily="2" charset="-127"/>
                <a:ea typeface="페이퍼로지 9 Black" pitchFamily="2" charset="-127"/>
              </a:rPr>
              <a:t>첨부</a:t>
            </a:r>
            <a:r>
              <a:rPr lang="en-US" altLang="ko-KR" sz="2476" dirty="0">
                <a:gradFill>
                  <a:gsLst>
                    <a:gs pos="100000">
                      <a:srgbClr val="26408B"/>
                    </a:gs>
                    <a:gs pos="50000">
                      <a:srgbClr val="276AA0"/>
                    </a:gs>
                    <a:gs pos="0">
                      <a:srgbClr val="2894B5"/>
                    </a:gs>
                  </a:gsLst>
                  <a:lin ang="0" scaled="1"/>
                </a:gradFill>
                <a:latin typeface="페이퍼로지 9 Black" pitchFamily="2" charset="-127"/>
                <a:ea typeface="페이퍼로지 9 Black" pitchFamily="2" charset="-127"/>
              </a:rPr>
              <a:t>. </a:t>
            </a:r>
            <a:r>
              <a:rPr lang="ko-KR" altLang="en-US" sz="2476" dirty="0">
                <a:gradFill>
                  <a:gsLst>
                    <a:gs pos="100000">
                      <a:srgbClr val="26408B"/>
                    </a:gs>
                    <a:gs pos="50000">
                      <a:srgbClr val="276AA0"/>
                    </a:gs>
                    <a:gs pos="0">
                      <a:srgbClr val="2894B5"/>
                    </a:gs>
                  </a:gsLst>
                  <a:lin ang="0" scaled="1"/>
                </a:gradFill>
                <a:latin typeface="페이퍼로지 9 Black" pitchFamily="2" charset="-127"/>
                <a:ea typeface="페이퍼로지 9 Black" pitchFamily="2" charset="-127"/>
              </a:rPr>
              <a:t>공모분야 및 유의사항</a:t>
            </a:r>
            <a:endParaRPr lang="ko-KR" altLang="en-US" sz="2476" dirty="0">
              <a:gradFill>
                <a:gsLst>
                  <a:gs pos="100000">
                    <a:srgbClr val="26408B"/>
                  </a:gs>
                  <a:gs pos="50000">
                    <a:srgbClr val="276AA0"/>
                  </a:gs>
                  <a:gs pos="0">
                    <a:srgbClr val="2894B5"/>
                  </a:gs>
                </a:gsLst>
                <a:lin ang="0" scaled="1"/>
              </a:gradFill>
              <a:latin typeface="페이퍼로지 6 SemiBold" pitchFamily="2" charset="-127"/>
              <a:ea typeface="페이퍼로지 6 SemiBold" pitchFamily="2" charset="-127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F8F0DC7F-C007-A2E4-D087-EFBF2DCDCA1C}"/>
              </a:ext>
            </a:extLst>
          </p:cNvPr>
          <p:cNvSpPr txBox="1"/>
          <p:nvPr/>
        </p:nvSpPr>
        <p:spPr>
          <a:xfrm>
            <a:off x="453629" y="5635767"/>
            <a:ext cx="5164131" cy="3314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462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b="1" dirty="0">
                <a:solidFill>
                  <a:srgbClr val="0070C0"/>
                </a:solidFill>
                <a:latin typeface="페이퍼로지 5 Medium" charset="-127"/>
                <a:ea typeface="페이퍼로지 5 Medium" charset="-127"/>
              </a:rPr>
              <a:t>※ </a:t>
            </a:r>
            <a:r>
              <a:rPr lang="ko-KR" altLang="en-US" sz="1200" b="1" dirty="0">
                <a:solidFill>
                  <a:srgbClr val="0070C0"/>
                </a:solidFill>
                <a:latin typeface="페이퍼로지 5 Medium" charset="-127"/>
                <a:ea typeface="페이퍼로지 5 Medium" charset="-127"/>
              </a:rPr>
              <a:t>이외 자유롭게 기재 가능</a:t>
            </a:r>
            <a:endParaRPr lang="en-US" altLang="ko-KR" sz="1200" b="1" dirty="0">
              <a:solidFill>
                <a:srgbClr val="0070C0"/>
              </a:solidFill>
              <a:latin typeface="페이퍼로지 5 Medium" charset="-127"/>
              <a:ea typeface="페이퍼로지 5 Medium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571352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2013 - 2022 테마">
  <a:themeElements>
    <a:clrScheme name="Office 2013 - 2022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Words>398</Words>
  <TotalTime>0</TotalTime>
  <Application>Microsoft Office PowerPoint</Application>
  <Template>Office 2013 - 2022 Theme</Template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Daein Bang</dc:creator>
  <dcterms:modified xsi:type="dcterms:W3CDTF">2026-05-08T04:26:43Z</dcterms:modified>
  <dc:title>PowerPoint 프레젠테이션</dc:title>
  <cp:lastModifiedBy>임지훈 책임연구원 건설강재응용기술팀</cp:lastModifiedBy>
  <dcterms:created xsi:type="dcterms:W3CDTF">2026-04-30T02:48:38Z</dcterms:created>
  <cp:revision>53</cp:revision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lassificationContentMarkingFooterLocations">
    <vt:lpwstr>Office 2013 - 2022 테마:8</vt:lpwstr>
  </property>
  <property fmtid="{D5CDD505-2E9C-101B-9397-08002B2CF9AE}" pid="3" name="ClassificationContentMarkingFooterText">
    <vt:lpwstr>본 문서는 현대제철의 정보자산으로 관련 법령에 의해 보호 받습니다.</vt:lpwstr>
  </property>
</Properties>
</file>