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67" r:id="rId2"/>
    <p:sldId id="382" r:id="rId3"/>
    <p:sldId id="392" r:id="rId4"/>
    <p:sldId id="381" r:id="rId5"/>
    <p:sldId id="380" r:id="rId6"/>
    <p:sldId id="368" r:id="rId7"/>
    <p:sldId id="393" r:id="rId8"/>
    <p:sldId id="394" r:id="rId9"/>
    <p:sldId id="395" r:id="rId10"/>
    <p:sldId id="369" r:id="rId11"/>
    <p:sldId id="404" r:id="rId12"/>
    <p:sldId id="406" r:id="rId13"/>
    <p:sldId id="405" r:id="rId14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55AAA"/>
    <a:srgbClr val="208C64"/>
    <a:srgbClr val="478DA7"/>
    <a:srgbClr val="2F868F"/>
    <a:srgbClr val="3CAAB6"/>
    <a:srgbClr val="1D986A"/>
    <a:srgbClr val="E6E6E6"/>
    <a:srgbClr val="66FF33"/>
    <a:srgbClr val="00FF00"/>
    <a:srgbClr val="B9C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37" autoAdjust="0"/>
    <p:restoredTop sz="95401" autoAdjust="0"/>
  </p:normalViewPr>
  <p:slideViewPr>
    <p:cSldViewPr>
      <p:cViewPr varScale="1">
        <p:scale>
          <a:sx n="86" d="100"/>
          <a:sy n="86" d="100"/>
        </p:scale>
        <p:origin x="-228" y="-96"/>
      </p:cViewPr>
      <p:guideLst>
        <p:guide orient="horz" pos="2160"/>
        <p:guide pos="2880"/>
      </p:guideLst>
    </p:cSldViewPr>
  </p:slideViewPr>
  <p:outlineViewPr>
    <p:cViewPr>
      <p:scale>
        <a:sx n="66" d="100"/>
        <a:sy n="66" d="100"/>
      </p:scale>
      <p:origin x="0" y="38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41004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18151" cy="493080"/>
          </a:xfrm>
          <a:prstGeom prst="rect">
            <a:avLst/>
          </a:prstGeom>
        </p:spPr>
        <p:txBody>
          <a:bodyPr vert="horz" lIns="90608" tIns="45304" rIns="90608" bIns="45304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6043" y="3"/>
            <a:ext cx="2918150" cy="493080"/>
          </a:xfrm>
          <a:prstGeom prst="rect">
            <a:avLst/>
          </a:prstGeom>
        </p:spPr>
        <p:txBody>
          <a:bodyPr vert="horz" lIns="90608" tIns="45304" rIns="90608" bIns="45304" rtlCol="0"/>
          <a:lstStyle>
            <a:lvl1pPr algn="r">
              <a:defRPr sz="1200"/>
            </a:lvl1pPr>
          </a:lstStyle>
          <a:p>
            <a:fld id="{AB432FFC-252B-4F4A-A3F4-F22E412F5776}" type="datetime1">
              <a:rPr lang="ko-KR" altLang="en-US" smtClean="0"/>
              <a:pPr/>
              <a:t>2022-02-08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371659"/>
            <a:ext cx="2918151" cy="493080"/>
          </a:xfrm>
          <a:prstGeom prst="rect">
            <a:avLst/>
          </a:prstGeom>
        </p:spPr>
        <p:txBody>
          <a:bodyPr vert="horz" lIns="90608" tIns="45304" rIns="90608" bIns="45304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6043" y="9371659"/>
            <a:ext cx="2918150" cy="493080"/>
          </a:xfrm>
          <a:prstGeom prst="rect">
            <a:avLst/>
          </a:prstGeom>
        </p:spPr>
        <p:txBody>
          <a:bodyPr vert="horz" lIns="90608" tIns="45304" rIns="90608" bIns="45304" rtlCol="0" anchor="b"/>
          <a:lstStyle>
            <a:lvl1pPr algn="r">
              <a:defRPr sz="1200"/>
            </a:lvl1pPr>
          </a:lstStyle>
          <a:p>
            <a:fld id="{67E2B58A-417A-40E7-A1AD-F2798B841F9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719619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18831" cy="493315"/>
          </a:xfrm>
          <a:prstGeom prst="rect">
            <a:avLst/>
          </a:prstGeom>
        </p:spPr>
        <p:txBody>
          <a:bodyPr vert="horz" lIns="90608" tIns="45304" rIns="90608" bIns="45304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7" y="0"/>
            <a:ext cx="2918831" cy="493315"/>
          </a:xfrm>
          <a:prstGeom prst="rect">
            <a:avLst/>
          </a:prstGeom>
        </p:spPr>
        <p:txBody>
          <a:bodyPr vert="horz" lIns="90608" tIns="45304" rIns="90608" bIns="45304" rtlCol="0"/>
          <a:lstStyle>
            <a:lvl1pPr algn="r">
              <a:defRPr sz="1200"/>
            </a:lvl1pPr>
          </a:lstStyle>
          <a:p>
            <a:fld id="{CBD44358-1CB8-4117-91D9-87FE5D2C1024}" type="datetime1">
              <a:rPr lang="ko-KR" altLang="en-US" smtClean="0"/>
              <a:pPr/>
              <a:t>2022-02-08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8" tIns="45304" rIns="90608" bIns="45304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vert="horz" lIns="90608" tIns="45304" rIns="90608" bIns="45304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371285"/>
            <a:ext cx="2918831" cy="493315"/>
          </a:xfrm>
          <a:prstGeom prst="rect">
            <a:avLst/>
          </a:prstGeom>
        </p:spPr>
        <p:txBody>
          <a:bodyPr vert="horz" lIns="90608" tIns="45304" rIns="90608" bIns="45304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7" y="9371285"/>
            <a:ext cx="2918831" cy="493315"/>
          </a:xfrm>
          <a:prstGeom prst="rect">
            <a:avLst/>
          </a:prstGeom>
        </p:spPr>
        <p:txBody>
          <a:bodyPr vert="horz" lIns="90608" tIns="45304" rIns="90608" bIns="45304" rtlCol="0" anchor="b"/>
          <a:lstStyle>
            <a:lvl1pPr algn="r">
              <a:defRPr sz="1200"/>
            </a:lvl1pPr>
          </a:lstStyle>
          <a:p>
            <a:fld id="{44A5172F-F6D9-43FF-A62E-EC2C73520BE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06855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5172F-F6D9-43FF-A62E-EC2C73520BEC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61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5172F-F6D9-43FF-A62E-EC2C73520BEC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61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5172F-F6D9-43FF-A62E-EC2C73520BEC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61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5172F-F6D9-43FF-A62E-EC2C73520BEC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61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5172F-F6D9-43FF-A62E-EC2C73520BEC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61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5172F-F6D9-43FF-A62E-EC2C73520BEC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61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5172F-F6D9-43FF-A62E-EC2C73520BEC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61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5172F-F6D9-43FF-A62E-EC2C73520BEC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619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5172F-F6D9-43FF-A62E-EC2C73520BEC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619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5172F-F6D9-43FF-A62E-EC2C73520BEC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619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5172F-F6D9-43FF-A62E-EC2C73520BEC}" type="slidenum">
              <a:rPr lang="ko-KR" altLang="en-US" smtClean="0"/>
              <a:pPr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619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5172F-F6D9-43FF-A62E-EC2C73520BEC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619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5172F-F6D9-43FF-A62E-EC2C73520BEC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61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7FC9C-B6F5-4CEF-BC68-DEDEA6FA566D}" type="datetime1">
              <a:rPr lang="ko-KR" altLang="en-US" smtClean="0"/>
              <a:pPr/>
              <a:t>2022-02-08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0746A-5FEB-4201-A63E-CE90FE636E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8355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80500-606F-4611-989D-620FC8C3AFF4}" type="datetime1">
              <a:rPr lang="ko-KR" altLang="en-US" smtClean="0"/>
              <a:pPr/>
              <a:t>2022-02-08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0746A-5FEB-4201-A63E-CE90FE636E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3144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05A9F-A7F6-4996-8A0D-E5EA77C770E8}" type="datetime1">
              <a:rPr lang="ko-KR" altLang="en-US" smtClean="0"/>
              <a:pPr/>
              <a:t>2022-02-08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0746A-5FEB-4201-A63E-CE90FE636E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6756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0CD5-0408-4AB6-A4F2-3450FBA2616E}" type="datetime1">
              <a:rPr lang="ko-KR" altLang="en-US" smtClean="0"/>
              <a:pPr/>
              <a:t>2022-02-08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0746A-5FEB-4201-A63E-CE90FE636E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27908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309D-4CF6-4142-A55A-6A5BED7F3241}" type="datetime1">
              <a:rPr lang="ko-KR" altLang="en-US" smtClean="0"/>
              <a:pPr/>
              <a:t>2022-02-08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0746A-5FEB-4201-A63E-CE90FE636E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60302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A77D-376A-48D5-BBB0-763C2C47AB2B}" type="datetime1">
              <a:rPr lang="ko-KR" altLang="en-US" smtClean="0"/>
              <a:pPr/>
              <a:t>2022-02-08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0746A-5FEB-4201-A63E-CE90FE636E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95331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EE3E-9C76-4944-BF80-70D418D62A1E}" type="datetime1">
              <a:rPr lang="ko-KR" altLang="en-US" smtClean="0"/>
              <a:pPr/>
              <a:t>2022-02-08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0746A-5FEB-4201-A63E-CE90FE636E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7729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BA6D9-A4EB-4158-AE53-2C5DDA99FDFF}" type="datetime1">
              <a:rPr lang="ko-KR" altLang="en-US" smtClean="0"/>
              <a:pPr/>
              <a:t>2022-02-08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0746A-5FEB-4201-A63E-CE90FE636E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3255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C15F-68D8-4D87-BBEF-542ABD2D9447}" type="datetime1">
              <a:rPr lang="ko-KR" altLang="en-US" smtClean="0"/>
              <a:pPr/>
              <a:t>2022-02-08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0746A-5FEB-4201-A63E-CE90FE636E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1052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A93F6-ABBC-4EC2-B635-13C8649BBBF9}" type="datetime1">
              <a:rPr lang="ko-KR" altLang="en-US" smtClean="0"/>
              <a:pPr/>
              <a:t>2022-02-08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0746A-5FEB-4201-A63E-CE90FE636E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72629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4F4F-5190-4EC5-84C6-B42CEF6EB522}" type="datetime1">
              <a:rPr lang="ko-KR" altLang="en-US" smtClean="0"/>
              <a:pPr/>
              <a:t>2022-02-08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0746A-5FEB-4201-A63E-CE90FE636E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58529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C0DFE-1371-4FFD-97E9-0AE55957C110}" type="datetime1">
              <a:rPr lang="ko-KR" altLang="en-US" smtClean="0"/>
              <a:pPr/>
              <a:t>2022-02-08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0746A-5FEB-4201-A63E-CE90FE636E3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98201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" descr="나라장터 건설공사기성실적증명서 발급하기 (조달청)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" t="1319" r="805" b="1531"/>
          <a:stretch/>
        </p:blipFill>
        <p:spPr bwMode="auto">
          <a:xfrm>
            <a:off x="179390" y="1528542"/>
            <a:ext cx="8836521" cy="523992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4186460" y="2154316"/>
            <a:ext cx="529560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ko-KR" altLang="en-US" sz="2400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①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18226" y="3963837"/>
            <a:ext cx="385652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ko-KR" altLang="en-US" sz="2400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②</a:t>
            </a:r>
            <a:endParaRPr lang="ko-KR" altLang="en-US" sz="3600" b="1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 flipV="1">
            <a:off x="179390" y="1124679"/>
            <a:ext cx="2880000" cy="54000"/>
          </a:xfrm>
          <a:prstGeom prst="rect">
            <a:avLst/>
          </a:prstGeom>
          <a:gradFill>
            <a:gsLst>
              <a:gs pos="100000">
                <a:srgbClr val="255AAA"/>
              </a:gs>
              <a:gs pos="0">
                <a:schemeClr val="bg1">
                  <a:lumMod val="0"/>
                  <a:lumOff val="100000"/>
                </a:schemeClr>
              </a:gs>
            </a:gsLst>
            <a:lin ang="4800000" scaled="0"/>
          </a:grad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  <p:pic>
        <p:nvPicPr>
          <p:cNvPr id="29" name="Picture 2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3" y="70444"/>
            <a:ext cx="2419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직사각형 29"/>
          <p:cNvSpPr/>
          <p:nvPr/>
        </p:nvSpPr>
        <p:spPr>
          <a:xfrm>
            <a:off x="104910" y="564527"/>
            <a:ext cx="9003720" cy="56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Q.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조달청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나라장터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에서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건설공사기성실적증명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신청서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발급 받으려면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881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445"/>
    </mc:Choice>
    <mc:Fallback xmlns="">
      <p:transition spd="slow" advTm="3244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3275856" y="3079993"/>
            <a:ext cx="52956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ko-KR" altLang="en-US" dirty="0">
                <a:solidFill>
                  <a:srgbClr val="C00000"/>
                </a:solidFill>
                <a:latin typeface="210 나무고딕 B" panose="02020603020101020101" pitchFamily="18" charset="-127"/>
                <a:ea typeface="210 나무고딕 B" panose="02020603020101020101" pitchFamily="18" charset="-127"/>
              </a:rPr>
              <a:t>①</a:t>
            </a:r>
          </a:p>
        </p:txBody>
      </p:sp>
      <p:pic>
        <p:nvPicPr>
          <p:cNvPr id="54" name="_x44214144" descr="EMB0000167830d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53" y="1556740"/>
            <a:ext cx="8897294" cy="518472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3353" y="1240805"/>
            <a:ext cx="1728000" cy="307777"/>
          </a:xfrm>
          <a:prstGeom prst="rect">
            <a:avLst/>
          </a:prstGeom>
          <a:solidFill>
            <a:srgbClr val="B9C9E9"/>
          </a:solidFill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계약실적 검색 화면</a:t>
            </a:r>
          </a:p>
        </p:txBody>
      </p:sp>
      <p:pic>
        <p:nvPicPr>
          <p:cNvPr id="9" name="Picture 27">
            <a:extLst>
              <a:ext uri="{FF2B5EF4-FFF2-40B4-BE49-F238E27FC236}">
                <a16:creationId xmlns="" xmlns:a16="http://schemas.microsoft.com/office/drawing/2014/main" id="{21258852-3878-4842-BDB2-9F014A053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3" y="70444"/>
            <a:ext cx="2419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EC8C4945-474D-49F1-9D5D-9512977D80FC}"/>
              </a:ext>
            </a:extLst>
          </p:cNvPr>
          <p:cNvSpPr/>
          <p:nvPr/>
        </p:nvSpPr>
        <p:spPr>
          <a:xfrm>
            <a:off x="104910" y="476590"/>
            <a:ext cx="9003720" cy="56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Q.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조달청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나라장터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에서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건설공사기성실적증명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신청서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발급 받으려면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?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AE9E6821-DFDF-4157-B441-53FB46574478}"/>
              </a:ext>
            </a:extLst>
          </p:cNvPr>
          <p:cNvSpPr/>
          <p:nvPr/>
        </p:nvSpPr>
        <p:spPr>
          <a:xfrm flipV="1">
            <a:off x="179390" y="1052670"/>
            <a:ext cx="3240000" cy="54000"/>
          </a:xfrm>
          <a:prstGeom prst="rect">
            <a:avLst/>
          </a:prstGeom>
          <a:gradFill>
            <a:gsLst>
              <a:gs pos="100000">
                <a:srgbClr val="255AAA"/>
              </a:gs>
              <a:gs pos="0">
                <a:schemeClr val="bg1">
                  <a:lumMod val="0"/>
                  <a:lumOff val="100000"/>
                </a:schemeClr>
              </a:gs>
            </a:gsLst>
            <a:lin ang="4800000" scaled="0"/>
          </a:grad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868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445"/>
    </mc:Choice>
    <mc:Fallback xmlns="">
      <p:transition spd="slow" advTm="3244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4" name="Picture 2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00" y="1700760"/>
            <a:ext cx="8641200" cy="4904131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5179796" y="4210007"/>
            <a:ext cx="3389685" cy="705800"/>
            <a:chOff x="5179796" y="4210007"/>
            <a:chExt cx="3389685" cy="705800"/>
          </a:xfrm>
        </p:grpSpPr>
        <p:grpSp>
          <p:nvGrpSpPr>
            <p:cNvPr id="2" name="그룹 1"/>
            <p:cNvGrpSpPr/>
            <p:nvPr/>
          </p:nvGrpSpPr>
          <p:grpSpPr>
            <a:xfrm>
              <a:off x="5179796" y="4210007"/>
              <a:ext cx="3275150" cy="705800"/>
              <a:chOff x="5179796" y="4210007"/>
              <a:chExt cx="3275150" cy="705800"/>
            </a:xfrm>
          </p:grpSpPr>
          <p:sp>
            <p:nvSpPr>
              <p:cNvPr id="2048" name="TextBox 2047"/>
              <p:cNvSpPr txBox="1"/>
              <p:nvPr/>
            </p:nvSpPr>
            <p:spPr>
              <a:xfrm>
                <a:off x="5179796" y="4210007"/>
                <a:ext cx="32751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>
                    <a:solidFill>
                      <a:srgbClr val="FF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공사내용 확인 후 아래로 드래그</a:t>
                </a:r>
              </a:p>
            </p:txBody>
          </p:sp>
          <p:sp>
            <p:nvSpPr>
              <p:cNvPr id="77" name="줄무늬가 있는 오른쪽 화살표 76"/>
              <p:cNvSpPr/>
              <p:nvPr/>
            </p:nvSpPr>
            <p:spPr>
              <a:xfrm rot="5400000">
                <a:off x="6675553" y="4544897"/>
                <a:ext cx="283637" cy="458183"/>
              </a:xfrm>
              <a:prstGeom prst="stripedRightArrow">
                <a:avLst/>
              </a:prstGeom>
              <a:solidFill>
                <a:srgbClr val="FF0000">
                  <a:alpha val="70000"/>
                </a:srgbClr>
              </a:solidFill>
              <a:effectLst/>
            </p:spPr>
            <p:txBody>
              <a:bodyPr wrap="square" lIns="91440" tIns="45720" rIns="91440" bIns="45720" rtlCol="0" anchor="ctr">
                <a:spAutoFit/>
              </a:bodyPr>
              <a:lstStyle/>
              <a:p>
                <a:pPr algn="ctr"/>
                <a:endParaRPr lang="ko-KR" altLang="en-US" sz="10000" dirty="0">
                  <a:ln w="18415" cmpd="sng">
                    <a:solidFill>
                      <a:srgbClr val="FFFFFF">
                        <a:alpha val="59000"/>
                      </a:srgbClr>
                    </a:solidFill>
                    <a:prstDash val="solid"/>
                  </a:ln>
                  <a:solidFill>
                    <a:srgbClr val="FFFFFF">
                      <a:alpha val="20000"/>
                    </a:srgbClr>
                  </a:solidFill>
                  <a:effectLst>
                    <a:outerShdw blurRad="63500" dir="3600000" algn="tl" rotWithShape="0">
                      <a:srgbClr val="000000">
                        <a:alpha val="30000"/>
                      </a:srgbClr>
                    </a:outerShdw>
                    <a:reflection blurRad="6350" stA="60000" endA="900" endPos="58000" dir="5400000" sy="-100000" algn="bl" rotWithShape="0"/>
                  </a:effectLst>
                  <a:latin typeface="Cre고딕 B" panose="02020603020101020101" pitchFamily="18" charset="-127"/>
                  <a:ea typeface="Cre고딕 B" panose="02020603020101020101" pitchFamily="18" charset="-127"/>
                </a:endParaRPr>
              </a:p>
            </p:txBody>
          </p:sp>
        </p:grpSp>
        <p:grpSp>
          <p:nvGrpSpPr>
            <p:cNvPr id="9" name="그룹 8"/>
            <p:cNvGrpSpPr/>
            <p:nvPr/>
          </p:nvGrpSpPr>
          <p:grpSpPr>
            <a:xfrm flipH="1">
              <a:off x="8340411" y="4252336"/>
              <a:ext cx="229070" cy="253895"/>
              <a:chOff x="4006850" y="1601788"/>
              <a:chExt cx="322263" cy="357188"/>
            </a:xfrm>
            <a:solidFill>
              <a:srgbClr val="FF0000"/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Freeform 17"/>
              <p:cNvSpPr>
                <a:spLocks/>
              </p:cNvSpPr>
              <p:nvPr/>
            </p:nvSpPr>
            <p:spPr bwMode="auto">
              <a:xfrm>
                <a:off x="4125913" y="1674813"/>
                <a:ext cx="141288" cy="109538"/>
              </a:xfrm>
              <a:custGeom>
                <a:avLst/>
                <a:gdLst>
                  <a:gd name="T0" fmla="*/ 680 w 1255"/>
                  <a:gd name="T1" fmla="*/ 0 h 963"/>
                  <a:gd name="T2" fmla="*/ 736 w 1255"/>
                  <a:gd name="T3" fmla="*/ 1 h 963"/>
                  <a:gd name="T4" fmla="*/ 793 w 1255"/>
                  <a:gd name="T5" fmla="*/ 6 h 963"/>
                  <a:gd name="T6" fmla="*/ 849 w 1255"/>
                  <a:gd name="T7" fmla="*/ 17 h 963"/>
                  <a:gd name="T8" fmla="*/ 904 w 1255"/>
                  <a:gd name="T9" fmla="*/ 32 h 963"/>
                  <a:gd name="T10" fmla="*/ 958 w 1255"/>
                  <a:gd name="T11" fmla="*/ 52 h 963"/>
                  <a:gd name="T12" fmla="*/ 1010 w 1255"/>
                  <a:gd name="T13" fmla="*/ 77 h 963"/>
                  <a:gd name="T14" fmla="*/ 1060 w 1255"/>
                  <a:gd name="T15" fmla="*/ 105 h 963"/>
                  <a:gd name="T16" fmla="*/ 1107 w 1255"/>
                  <a:gd name="T17" fmla="*/ 140 h 963"/>
                  <a:gd name="T18" fmla="*/ 1153 w 1255"/>
                  <a:gd name="T19" fmla="*/ 178 h 963"/>
                  <a:gd name="T20" fmla="*/ 1195 w 1255"/>
                  <a:gd name="T21" fmla="*/ 221 h 963"/>
                  <a:gd name="T22" fmla="*/ 1255 w 1255"/>
                  <a:gd name="T23" fmla="*/ 287 h 963"/>
                  <a:gd name="T24" fmla="*/ 1116 w 1255"/>
                  <a:gd name="T25" fmla="*/ 413 h 963"/>
                  <a:gd name="T26" fmla="*/ 1093 w 1255"/>
                  <a:gd name="T27" fmla="*/ 391 h 963"/>
                  <a:gd name="T28" fmla="*/ 1070 w 1255"/>
                  <a:gd name="T29" fmla="*/ 375 h 963"/>
                  <a:gd name="T30" fmla="*/ 1045 w 1255"/>
                  <a:gd name="T31" fmla="*/ 364 h 963"/>
                  <a:gd name="T32" fmla="*/ 1021 w 1255"/>
                  <a:gd name="T33" fmla="*/ 357 h 963"/>
                  <a:gd name="T34" fmla="*/ 997 w 1255"/>
                  <a:gd name="T35" fmla="*/ 354 h 963"/>
                  <a:gd name="T36" fmla="*/ 974 w 1255"/>
                  <a:gd name="T37" fmla="*/ 354 h 963"/>
                  <a:gd name="T38" fmla="*/ 952 w 1255"/>
                  <a:gd name="T39" fmla="*/ 356 h 963"/>
                  <a:gd name="T40" fmla="*/ 930 w 1255"/>
                  <a:gd name="T41" fmla="*/ 361 h 963"/>
                  <a:gd name="T42" fmla="*/ 911 w 1255"/>
                  <a:gd name="T43" fmla="*/ 367 h 963"/>
                  <a:gd name="T44" fmla="*/ 894 w 1255"/>
                  <a:gd name="T45" fmla="*/ 373 h 963"/>
                  <a:gd name="T46" fmla="*/ 878 w 1255"/>
                  <a:gd name="T47" fmla="*/ 380 h 963"/>
                  <a:gd name="T48" fmla="*/ 866 w 1255"/>
                  <a:gd name="T49" fmla="*/ 386 h 963"/>
                  <a:gd name="T50" fmla="*/ 857 w 1255"/>
                  <a:gd name="T51" fmla="*/ 391 h 963"/>
                  <a:gd name="T52" fmla="*/ 851 w 1255"/>
                  <a:gd name="T53" fmla="*/ 395 h 963"/>
                  <a:gd name="T54" fmla="*/ 849 w 1255"/>
                  <a:gd name="T55" fmla="*/ 396 h 963"/>
                  <a:gd name="T56" fmla="*/ 699 w 1255"/>
                  <a:gd name="T57" fmla="*/ 532 h 963"/>
                  <a:gd name="T58" fmla="*/ 676 w 1255"/>
                  <a:gd name="T59" fmla="*/ 556 h 963"/>
                  <a:gd name="T60" fmla="*/ 657 w 1255"/>
                  <a:gd name="T61" fmla="*/ 581 h 963"/>
                  <a:gd name="T62" fmla="*/ 645 w 1255"/>
                  <a:gd name="T63" fmla="*/ 605 h 963"/>
                  <a:gd name="T64" fmla="*/ 638 w 1255"/>
                  <a:gd name="T65" fmla="*/ 631 h 963"/>
                  <a:gd name="T66" fmla="*/ 635 w 1255"/>
                  <a:gd name="T67" fmla="*/ 654 h 963"/>
                  <a:gd name="T68" fmla="*/ 635 w 1255"/>
                  <a:gd name="T69" fmla="*/ 677 h 963"/>
                  <a:gd name="T70" fmla="*/ 638 w 1255"/>
                  <a:gd name="T71" fmla="*/ 700 h 963"/>
                  <a:gd name="T72" fmla="*/ 643 w 1255"/>
                  <a:gd name="T73" fmla="*/ 720 h 963"/>
                  <a:gd name="T74" fmla="*/ 650 w 1255"/>
                  <a:gd name="T75" fmla="*/ 739 h 963"/>
                  <a:gd name="T76" fmla="*/ 657 w 1255"/>
                  <a:gd name="T77" fmla="*/ 757 h 963"/>
                  <a:gd name="T78" fmla="*/ 666 w 1255"/>
                  <a:gd name="T79" fmla="*/ 771 h 963"/>
                  <a:gd name="T80" fmla="*/ 673 w 1255"/>
                  <a:gd name="T81" fmla="*/ 783 h 963"/>
                  <a:gd name="T82" fmla="*/ 679 w 1255"/>
                  <a:gd name="T83" fmla="*/ 792 h 963"/>
                  <a:gd name="T84" fmla="*/ 684 w 1255"/>
                  <a:gd name="T85" fmla="*/ 799 h 963"/>
                  <a:gd name="T86" fmla="*/ 686 w 1255"/>
                  <a:gd name="T87" fmla="*/ 802 h 963"/>
                  <a:gd name="T88" fmla="*/ 505 w 1255"/>
                  <a:gd name="T89" fmla="*/ 963 h 963"/>
                  <a:gd name="T90" fmla="*/ 0 w 1255"/>
                  <a:gd name="T91" fmla="*/ 400 h 963"/>
                  <a:gd name="T92" fmla="*/ 255 w 1255"/>
                  <a:gd name="T93" fmla="*/ 170 h 963"/>
                  <a:gd name="T94" fmla="*/ 302 w 1255"/>
                  <a:gd name="T95" fmla="*/ 133 h 963"/>
                  <a:gd name="T96" fmla="*/ 352 w 1255"/>
                  <a:gd name="T97" fmla="*/ 99 h 963"/>
                  <a:gd name="T98" fmla="*/ 403 w 1255"/>
                  <a:gd name="T99" fmla="*/ 71 h 963"/>
                  <a:gd name="T100" fmla="*/ 457 w 1255"/>
                  <a:gd name="T101" fmla="*/ 46 h 963"/>
                  <a:gd name="T102" fmla="*/ 511 w 1255"/>
                  <a:gd name="T103" fmla="*/ 28 h 963"/>
                  <a:gd name="T104" fmla="*/ 567 w 1255"/>
                  <a:gd name="T105" fmla="*/ 13 h 963"/>
                  <a:gd name="T106" fmla="*/ 623 w 1255"/>
                  <a:gd name="T107" fmla="*/ 4 h 963"/>
                  <a:gd name="T108" fmla="*/ 680 w 1255"/>
                  <a:gd name="T109" fmla="*/ 0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55" h="963">
                    <a:moveTo>
                      <a:pt x="680" y="0"/>
                    </a:moveTo>
                    <a:lnTo>
                      <a:pt x="736" y="1"/>
                    </a:lnTo>
                    <a:lnTo>
                      <a:pt x="793" y="6"/>
                    </a:lnTo>
                    <a:lnTo>
                      <a:pt x="849" y="17"/>
                    </a:lnTo>
                    <a:lnTo>
                      <a:pt x="904" y="32"/>
                    </a:lnTo>
                    <a:lnTo>
                      <a:pt x="958" y="52"/>
                    </a:lnTo>
                    <a:lnTo>
                      <a:pt x="1010" y="77"/>
                    </a:lnTo>
                    <a:lnTo>
                      <a:pt x="1060" y="105"/>
                    </a:lnTo>
                    <a:lnTo>
                      <a:pt x="1107" y="140"/>
                    </a:lnTo>
                    <a:lnTo>
                      <a:pt x="1153" y="178"/>
                    </a:lnTo>
                    <a:lnTo>
                      <a:pt x="1195" y="221"/>
                    </a:lnTo>
                    <a:lnTo>
                      <a:pt x="1255" y="287"/>
                    </a:lnTo>
                    <a:lnTo>
                      <a:pt x="1116" y="413"/>
                    </a:lnTo>
                    <a:lnTo>
                      <a:pt x="1093" y="391"/>
                    </a:lnTo>
                    <a:lnTo>
                      <a:pt x="1070" y="375"/>
                    </a:lnTo>
                    <a:lnTo>
                      <a:pt x="1045" y="364"/>
                    </a:lnTo>
                    <a:lnTo>
                      <a:pt x="1021" y="357"/>
                    </a:lnTo>
                    <a:lnTo>
                      <a:pt x="997" y="354"/>
                    </a:lnTo>
                    <a:lnTo>
                      <a:pt x="974" y="354"/>
                    </a:lnTo>
                    <a:lnTo>
                      <a:pt x="952" y="356"/>
                    </a:lnTo>
                    <a:lnTo>
                      <a:pt x="930" y="361"/>
                    </a:lnTo>
                    <a:lnTo>
                      <a:pt x="911" y="367"/>
                    </a:lnTo>
                    <a:lnTo>
                      <a:pt x="894" y="373"/>
                    </a:lnTo>
                    <a:lnTo>
                      <a:pt x="878" y="380"/>
                    </a:lnTo>
                    <a:lnTo>
                      <a:pt x="866" y="386"/>
                    </a:lnTo>
                    <a:lnTo>
                      <a:pt x="857" y="391"/>
                    </a:lnTo>
                    <a:lnTo>
                      <a:pt x="851" y="395"/>
                    </a:lnTo>
                    <a:lnTo>
                      <a:pt x="849" y="396"/>
                    </a:lnTo>
                    <a:lnTo>
                      <a:pt x="699" y="532"/>
                    </a:lnTo>
                    <a:lnTo>
                      <a:pt x="676" y="556"/>
                    </a:lnTo>
                    <a:lnTo>
                      <a:pt x="657" y="581"/>
                    </a:lnTo>
                    <a:lnTo>
                      <a:pt x="645" y="605"/>
                    </a:lnTo>
                    <a:lnTo>
                      <a:pt x="638" y="631"/>
                    </a:lnTo>
                    <a:lnTo>
                      <a:pt x="635" y="654"/>
                    </a:lnTo>
                    <a:lnTo>
                      <a:pt x="635" y="677"/>
                    </a:lnTo>
                    <a:lnTo>
                      <a:pt x="638" y="700"/>
                    </a:lnTo>
                    <a:lnTo>
                      <a:pt x="643" y="720"/>
                    </a:lnTo>
                    <a:lnTo>
                      <a:pt x="650" y="739"/>
                    </a:lnTo>
                    <a:lnTo>
                      <a:pt x="657" y="757"/>
                    </a:lnTo>
                    <a:lnTo>
                      <a:pt x="666" y="771"/>
                    </a:lnTo>
                    <a:lnTo>
                      <a:pt x="673" y="783"/>
                    </a:lnTo>
                    <a:lnTo>
                      <a:pt x="679" y="792"/>
                    </a:lnTo>
                    <a:lnTo>
                      <a:pt x="684" y="799"/>
                    </a:lnTo>
                    <a:lnTo>
                      <a:pt x="686" y="802"/>
                    </a:lnTo>
                    <a:lnTo>
                      <a:pt x="505" y="963"/>
                    </a:lnTo>
                    <a:lnTo>
                      <a:pt x="0" y="400"/>
                    </a:lnTo>
                    <a:lnTo>
                      <a:pt x="255" y="170"/>
                    </a:lnTo>
                    <a:lnTo>
                      <a:pt x="302" y="133"/>
                    </a:lnTo>
                    <a:lnTo>
                      <a:pt x="352" y="99"/>
                    </a:lnTo>
                    <a:lnTo>
                      <a:pt x="403" y="71"/>
                    </a:lnTo>
                    <a:lnTo>
                      <a:pt x="457" y="46"/>
                    </a:lnTo>
                    <a:lnTo>
                      <a:pt x="511" y="28"/>
                    </a:lnTo>
                    <a:lnTo>
                      <a:pt x="567" y="13"/>
                    </a:lnTo>
                    <a:lnTo>
                      <a:pt x="623" y="4"/>
                    </a:lnTo>
                    <a:lnTo>
                      <a:pt x="68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" name="Freeform 18"/>
              <p:cNvSpPr>
                <a:spLocks/>
              </p:cNvSpPr>
              <p:nvPr/>
            </p:nvSpPr>
            <p:spPr bwMode="auto">
              <a:xfrm>
                <a:off x="4006850" y="1725613"/>
                <a:ext cx="234950" cy="233363"/>
              </a:xfrm>
              <a:custGeom>
                <a:avLst/>
                <a:gdLst>
                  <a:gd name="T0" fmla="*/ 992 w 2072"/>
                  <a:gd name="T1" fmla="*/ 0 h 2058"/>
                  <a:gd name="T2" fmla="*/ 2072 w 2072"/>
                  <a:gd name="T3" fmla="*/ 1204 h 2058"/>
                  <a:gd name="T4" fmla="*/ 1350 w 2072"/>
                  <a:gd name="T5" fmla="*/ 1852 h 2058"/>
                  <a:gd name="T6" fmla="*/ 1309 w 2072"/>
                  <a:gd name="T7" fmla="*/ 1886 h 2058"/>
                  <a:gd name="T8" fmla="*/ 1266 w 2072"/>
                  <a:gd name="T9" fmla="*/ 1916 h 2058"/>
                  <a:gd name="T10" fmla="*/ 1220 w 2072"/>
                  <a:gd name="T11" fmla="*/ 1945 h 2058"/>
                  <a:gd name="T12" fmla="*/ 1172 w 2072"/>
                  <a:gd name="T13" fmla="*/ 1970 h 2058"/>
                  <a:gd name="T14" fmla="*/ 1122 w 2072"/>
                  <a:gd name="T15" fmla="*/ 1993 h 2058"/>
                  <a:gd name="T16" fmla="*/ 1070 w 2072"/>
                  <a:gd name="T17" fmla="*/ 2011 h 2058"/>
                  <a:gd name="T18" fmla="*/ 1018 w 2072"/>
                  <a:gd name="T19" fmla="*/ 2027 h 2058"/>
                  <a:gd name="T20" fmla="*/ 964 w 2072"/>
                  <a:gd name="T21" fmla="*/ 2040 h 2058"/>
                  <a:gd name="T22" fmla="*/ 910 w 2072"/>
                  <a:gd name="T23" fmla="*/ 2050 h 2058"/>
                  <a:gd name="T24" fmla="*/ 856 w 2072"/>
                  <a:gd name="T25" fmla="*/ 2056 h 2058"/>
                  <a:gd name="T26" fmla="*/ 801 w 2072"/>
                  <a:gd name="T27" fmla="*/ 2058 h 2058"/>
                  <a:gd name="T28" fmla="*/ 747 w 2072"/>
                  <a:gd name="T29" fmla="*/ 2057 h 2058"/>
                  <a:gd name="T30" fmla="*/ 694 w 2072"/>
                  <a:gd name="T31" fmla="*/ 2052 h 2058"/>
                  <a:gd name="T32" fmla="*/ 642 w 2072"/>
                  <a:gd name="T33" fmla="*/ 2044 h 2058"/>
                  <a:gd name="T34" fmla="*/ 592 w 2072"/>
                  <a:gd name="T35" fmla="*/ 2032 h 2058"/>
                  <a:gd name="T36" fmla="*/ 542 w 2072"/>
                  <a:gd name="T37" fmla="*/ 2015 h 2058"/>
                  <a:gd name="T38" fmla="*/ 494 w 2072"/>
                  <a:gd name="T39" fmla="*/ 1995 h 2058"/>
                  <a:gd name="T40" fmla="*/ 449 w 2072"/>
                  <a:gd name="T41" fmla="*/ 1971 h 2058"/>
                  <a:gd name="T42" fmla="*/ 406 w 2072"/>
                  <a:gd name="T43" fmla="*/ 1943 h 2058"/>
                  <a:gd name="T44" fmla="*/ 367 w 2072"/>
                  <a:gd name="T45" fmla="*/ 1910 h 2058"/>
                  <a:gd name="T46" fmla="*/ 330 w 2072"/>
                  <a:gd name="T47" fmla="*/ 1874 h 2058"/>
                  <a:gd name="T48" fmla="*/ 138 w 2072"/>
                  <a:gd name="T49" fmla="*/ 1661 h 2058"/>
                  <a:gd name="T50" fmla="*/ 106 w 2072"/>
                  <a:gd name="T51" fmla="*/ 1620 h 2058"/>
                  <a:gd name="T52" fmla="*/ 77 w 2072"/>
                  <a:gd name="T53" fmla="*/ 1577 h 2058"/>
                  <a:gd name="T54" fmla="*/ 54 w 2072"/>
                  <a:gd name="T55" fmla="*/ 1532 h 2058"/>
                  <a:gd name="T56" fmla="*/ 35 w 2072"/>
                  <a:gd name="T57" fmla="*/ 1484 h 2058"/>
                  <a:gd name="T58" fmla="*/ 20 w 2072"/>
                  <a:gd name="T59" fmla="*/ 1435 h 2058"/>
                  <a:gd name="T60" fmla="*/ 9 w 2072"/>
                  <a:gd name="T61" fmla="*/ 1384 h 2058"/>
                  <a:gd name="T62" fmla="*/ 3 w 2072"/>
                  <a:gd name="T63" fmla="*/ 1331 h 2058"/>
                  <a:gd name="T64" fmla="*/ 0 w 2072"/>
                  <a:gd name="T65" fmla="*/ 1278 h 2058"/>
                  <a:gd name="T66" fmla="*/ 1 w 2072"/>
                  <a:gd name="T67" fmla="*/ 1225 h 2058"/>
                  <a:gd name="T68" fmla="*/ 6 w 2072"/>
                  <a:gd name="T69" fmla="*/ 1171 h 2058"/>
                  <a:gd name="T70" fmla="*/ 14 w 2072"/>
                  <a:gd name="T71" fmla="*/ 1117 h 2058"/>
                  <a:gd name="T72" fmla="*/ 26 w 2072"/>
                  <a:gd name="T73" fmla="*/ 1064 h 2058"/>
                  <a:gd name="T74" fmla="*/ 41 w 2072"/>
                  <a:gd name="T75" fmla="*/ 1011 h 2058"/>
                  <a:gd name="T76" fmla="*/ 60 w 2072"/>
                  <a:gd name="T77" fmla="*/ 959 h 2058"/>
                  <a:gd name="T78" fmla="*/ 81 w 2072"/>
                  <a:gd name="T79" fmla="*/ 908 h 2058"/>
                  <a:gd name="T80" fmla="*/ 106 w 2072"/>
                  <a:gd name="T81" fmla="*/ 860 h 2058"/>
                  <a:gd name="T82" fmla="*/ 133 w 2072"/>
                  <a:gd name="T83" fmla="*/ 813 h 2058"/>
                  <a:gd name="T84" fmla="*/ 164 w 2072"/>
                  <a:gd name="T85" fmla="*/ 768 h 2058"/>
                  <a:gd name="T86" fmla="*/ 197 w 2072"/>
                  <a:gd name="T87" fmla="*/ 725 h 2058"/>
                  <a:gd name="T88" fmla="*/ 232 w 2072"/>
                  <a:gd name="T89" fmla="*/ 685 h 2058"/>
                  <a:gd name="T90" fmla="*/ 270 w 2072"/>
                  <a:gd name="T91" fmla="*/ 649 h 2058"/>
                  <a:gd name="T92" fmla="*/ 992 w 2072"/>
                  <a:gd name="T93" fmla="*/ 0 h 20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72" h="2058">
                    <a:moveTo>
                      <a:pt x="992" y="0"/>
                    </a:moveTo>
                    <a:lnTo>
                      <a:pt x="2072" y="1204"/>
                    </a:lnTo>
                    <a:lnTo>
                      <a:pt x="1350" y="1852"/>
                    </a:lnTo>
                    <a:lnTo>
                      <a:pt x="1309" y="1886"/>
                    </a:lnTo>
                    <a:lnTo>
                      <a:pt x="1266" y="1916"/>
                    </a:lnTo>
                    <a:lnTo>
                      <a:pt x="1220" y="1945"/>
                    </a:lnTo>
                    <a:lnTo>
                      <a:pt x="1172" y="1970"/>
                    </a:lnTo>
                    <a:lnTo>
                      <a:pt x="1122" y="1993"/>
                    </a:lnTo>
                    <a:lnTo>
                      <a:pt x="1070" y="2011"/>
                    </a:lnTo>
                    <a:lnTo>
                      <a:pt x="1018" y="2027"/>
                    </a:lnTo>
                    <a:lnTo>
                      <a:pt x="964" y="2040"/>
                    </a:lnTo>
                    <a:lnTo>
                      <a:pt x="910" y="2050"/>
                    </a:lnTo>
                    <a:lnTo>
                      <a:pt x="856" y="2056"/>
                    </a:lnTo>
                    <a:lnTo>
                      <a:pt x="801" y="2058"/>
                    </a:lnTo>
                    <a:lnTo>
                      <a:pt x="747" y="2057"/>
                    </a:lnTo>
                    <a:lnTo>
                      <a:pt x="694" y="2052"/>
                    </a:lnTo>
                    <a:lnTo>
                      <a:pt x="642" y="2044"/>
                    </a:lnTo>
                    <a:lnTo>
                      <a:pt x="592" y="2032"/>
                    </a:lnTo>
                    <a:lnTo>
                      <a:pt x="542" y="2015"/>
                    </a:lnTo>
                    <a:lnTo>
                      <a:pt x="494" y="1995"/>
                    </a:lnTo>
                    <a:lnTo>
                      <a:pt x="449" y="1971"/>
                    </a:lnTo>
                    <a:lnTo>
                      <a:pt x="406" y="1943"/>
                    </a:lnTo>
                    <a:lnTo>
                      <a:pt x="367" y="1910"/>
                    </a:lnTo>
                    <a:lnTo>
                      <a:pt x="330" y="1874"/>
                    </a:lnTo>
                    <a:lnTo>
                      <a:pt x="138" y="1661"/>
                    </a:lnTo>
                    <a:lnTo>
                      <a:pt x="106" y="1620"/>
                    </a:lnTo>
                    <a:lnTo>
                      <a:pt x="77" y="1577"/>
                    </a:lnTo>
                    <a:lnTo>
                      <a:pt x="54" y="1532"/>
                    </a:lnTo>
                    <a:lnTo>
                      <a:pt x="35" y="1484"/>
                    </a:lnTo>
                    <a:lnTo>
                      <a:pt x="20" y="1435"/>
                    </a:lnTo>
                    <a:lnTo>
                      <a:pt x="9" y="1384"/>
                    </a:lnTo>
                    <a:lnTo>
                      <a:pt x="3" y="1331"/>
                    </a:lnTo>
                    <a:lnTo>
                      <a:pt x="0" y="1278"/>
                    </a:lnTo>
                    <a:lnTo>
                      <a:pt x="1" y="1225"/>
                    </a:lnTo>
                    <a:lnTo>
                      <a:pt x="6" y="1171"/>
                    </a:lnTo>
                    <a:lnTo>
                      <a:pt x="14" y="1117"/>
                    </a:lnTo>
                    <a:lnTo>
                      <a:pt x="26" y="1064"/>
                    </a:lnTo>
                    <a:lnTo>
                      <a:pt x="41" y="1011"/>
                    </a:lnTo>
                    <a:lnTo>
                      <a:pt x="60" y="959"/>
                    </a:lnTo>
                    <a:lnTo>
                      <a:pt x="81" y="908"/>
                    </a:lnTo>
                    <a:lnTo>
                      <a:pt x="106" y="860"/>
                    </a:lnTo>
                    <a:lnTo>
                      <a:pt x="133" y="813"/>
                    </a:lnTo>
                    <a:lnTo>
                      <a:pt x="164" y="768"/>
                    </a:lnTo>
                    <a:lnTo>
                      <a:pt x="197" y="725"/>
                    </a:lnTo>
                    <a:lnTo>
                      <a:pt x="232" y="685"/>
                    </a:lnTo>
                    <a:lnTo>
                      <a:pt x="270" y="649"/>
                    </a:lnTo>
                    <a:lnTo>
                      <a:pt x="99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" name="Freeform 19"/>
              <p:cNvSpPr>
                <a:spLocks/>
              </p:cNvSpPr>
              <p:nvPr/>
            </p:nvSpPr>
            <p:spPr bwMode="auto">
              <a:xfrm>
                <a:off x="4191000" y="1716088"/>
                <a:ext cx="111125" cy="141288"/>
              </a:xfrm>
              <a:custGeom>
                <a:avLst/>
                <a:gdLst>
                  <a:gd name="T0" fmla="*/ 754 w 984"/>
                  <a:gd name="T1" fmla="*/ 0 h 1236"/>
                  <a:gd name="T2" fmla="*/ 814 w 984"/>
                  <a:gd name="T3" fmla="*/ 66 h 1236"/>
                  <a:gd name="T4" fmla="*/ 853 w 984"/>
                  <a:gd name="T5" fmla="*/ 113 h 1236"/>
                  <a:gd name="T6" fmla="*/ 887 w 984"/>
                  <a:gd name="T7" fmla="*/ 162 h 1236"/>
                  <a:gd name="T8" fmla="*/ 915 w 984"/>
                  <a:gd name="T9" fmla="*/ 214 h 1236"/>
                  <a:gd name="T10" fmla="*/ 939 w 984"/>
                  <a:gd name="T11" fmla="*/ 267 h 1236"/>
                  <a:gd name="T12" fmla="*/ 957 w 984"/>
                  <a:gd name="T13" fmla="*/ 321 h 1236"/>
                  <a:gd name="T14" fmla="*/ 971 w 984"/>
                  <a:gd name="T15" fmla="*/ 377 h 1236"/>
                  <a:gd name="T16" fmla="*/ 980 w 984"/>
                  <a:gd name="T17" fmla="*/ 433 h 1236"/>
                  <a:gd name="T18" fmla="*/ 984 w 984"/>
                  <a:gd name="T19" fmla="*/ 490 h 1236"/>
                  <a:gd name="T20" fmla="*/ 983 w 984"/>
                  <a:gd name="T21" fmla="*/ 547 h 1236"/>
                  <a:gd name="T22" fmla="*/ 978 w 984"/>
                  <a:gd name="T23" fmla="*/ 603 h 1236"/>
                  <a:gd name="T24" fmla="*/ 968 w 984"/>
                  <a:gd name="T25" fmla="*/ 659 h 1236"/>
                  <a:gd name="T26" fmla="*/ 953 w 984"/>
                  <a:gd name="T27" fmla="*/ 714 h 1236"/>
                  <a:gd name="T28" fmla="*/ 933 w 984"/>
                  <a:gd name="T29" fmla="*/ 768 h 1236"/>
                  <a:gd name="T30" fmla="*/ 908 w 984"/>
                  <a:gd name="T31" fmla="*/ 819 h 1236"/>
                  <a:gd name="T32" fmla="*/ 880 w 984"/>
                  <a:gd name="T33" fmla="*/ 870 h 1236"/>
                  <a:gd name="T34" fmla="*/ 845 w 984"/>
                  <a:gd name="T35" fmla="*/ 918 h 1236"/>
                  <a:gd name="T36" fmla="*/ 806 w 984"/>
                  <a:gd name="T37" fmla="*/ 963 h 1236"/>
                  <a:gd name="T38" fmla="*/ 764 w 984"/>
                  <a:gd name="T39" fmla="*/ 1006 h 1236"/>
                  <a:gd name="T40" fmla="*/ 507 w 984"/>
                  <a:gd name="T41" fmla="*/ 1236 h 1236"/>
                  <a:gd name="T42" fmla="*/ 0 w 984"/>
                  <a:gd name="T43" fmla="*/ 671 h 1236"/>
                  <a:gd name="T44" fmla="*/ 180 w 984"/>
                  <a:gd name="T45" fmla="*/ 509 h 1236"/>
                  <a:gd name="T46" fmla="*/ 180 w 984"/>
                  <a:gd name="T47" fmla="*/ 507 h 1236"/>
                  <a:gd name="T48" fmla="*/ 205 w 984"/>
                  <a:gd name="T49" fmla="*/ 530 h 1236"/>
                  <a:gd name="T50" fmla="*/ 229 w 984"/>
                  <a:gd name="T51" fmla="*/ 548 h 1236"/>
                  <a:gd name="T52" fmla="*/ 254 w 984"/>
                  <a:gd name="T53" fmla="*/ 559 h 1236"/>
                  <a:gd name="T54" fmla="*/ 279 w 984"/>
                  <a:gd name="T55" fmla="*/ 566 h 1236"/>
                  <a:gd name="T56" fmla="*/ 303 w 984"/>
                  <a:gd name="T57" fmla="*/ 569 h 1236"/>
                  <a:gd name="T58" fmla="*/ 328 w 984"/>
                  <a:gd name="T59" fmla="*/ 568 h 1236"/>
                  <a:gd name="T60" fmla="*/ 350 w 984"/>
                  <a:gd name="T61" fmla="*/ 565 h 1236"/>
                  <a:gd name="T62" fmla="*/ 372 w 984"/>
                  <a:gd name="T63" fmla="*/ 559 h 1236"/>
                  <a:gd name="T64" fmla="*/ 391 w 984"/>
                  <a:gd name="T65" fmla="*/ 552 h 1236"/>
                  <a:gd name="T66" fmla="*/ 409 w 984"/>
                  <a:gd name="T67" fmla="*/ 545 h 1236"/>
                  <a:gd name="T68" fmla="*/ 423 w 984"/>
                  <a:gd name="T69" fmla="*/ 536 h 1236"/>
                  <a:gd name="T70" fmla="*/ 436 w 984"/>
                  <a:gd name="T71" fmla="*/ 529 h 1236"/>
                  <a:gd name="T72" fmla="*/ 445 w 984"/>
                  <a:gd name="T73" fmla="*/ 523 h 1236"/>
                  <a:gd name="T74" fmla="*/ 451 w 984"/>
                  <a:gd name="T75" fmla="*/ 519 h 1236"/>
                  <a:gd name="T76" fmla="*/ 453 w 984"/>
                  <a:gd name="T77" fmla="*/ 518 h 1236"/>
                  <a:gd name="T78" fmla="*/ 595 w 984"/>
                  <a:gd name="T79" fmla="*/ 391 h 1236"/>
                  <a:gd name="T80" fmla="*/ 618 w 984"/>
                  <a:gd name="T81" fmla="*/ 366 h 1236"/>
                  <a:gd name="T82" fmla="*/ 635 w 984"/>
                  <a:gd name="T83" fmla="*/ 342 h 1236"/>
                  <a:gd name="T84" fmla="*/ 647 w 984"/>
                  <a:gd name="T85" fmla="*/ 317 h 1236"/>
                  <a:gd name="T86" fmla="*/ 655 w 984"/>
                  <a:gd name="T87" fmla="*/ 293 h 1236"/>
                  <a:gd name="T88" fmla="*/ 659 w 984"/>
                  <a:gd name="T89" fmla="*/ 269 h 1236"/>
                  <a:gd name="T90" fmla="*/ 659 w 984"/>
                  <a:gd name="T91" fmla="*/ 246 h 1236"/>
                  <a:gd name="T92" fmla="*/ 656 w 984"/>
                  <a:gd name="T93" fmla="*/ 224 h 1236"/>
                  <a:gd name="T94" fmla="*/ 651 w 984"/>
                  <a:gd name="T95" fmla="*/ 203 h 1236"/>
                  <a:gd name="T96" fmla="*/ 644 w 984"/>
                  <a:gd name="T97" fmla="*/ 185 h 1236"/>
                  <a:gd name="T98" fmla="*/ 637 w 984"/>
                  <a:gd name="T99" fmla="*/ 169 h 1236"/>
                  <a:gd name="T100" fmla="*/ 630 w 984"/>
                  <a:gd name="T101" fmla="*/ 154 h 1236"/>
                  <a:gd name="T102" fmla="*/ 624 w 984"/>
                  <a:gd name="T103" fmla="*/ 142 h 1236"/>
                  <a:gd name="T104" fmla="*/ 618 w 984"/>
                  <a:gd name="T105" fmla="*/ 134 h 1236"/>
                  <a:gd name="T106" fmla="*/ 614 w 984"/>
                  <a:gd name="T107" fmla="*/ 128 h 1236"/>
                  <a:gd name="T108" fmla="*/ 613 w 984"/>
                  <a:gd name="T109" fmla="*/ 127 h 1236"/>
                  <a:gd name="T110" fmla="*/ 754 w 984"/>
                  <a:gd name="T111" fmla="*/ 0 h 1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84" h="1236">
                    <a:moveTo>
                      <a:pt x="754" y="0"/>
                    </a:moveTo>
                    <a:lnTo>
                      <a:pt x="814" y="66"/>
                    </a:lnTo>
                    <a:lnTo>
                      <a:pt x="853" y="113"/>
                    </a:lnTo>
                    <a:lnTo>
                      <a:pt x="887" y="162"/>
                    </a:lnTo>
                    <a:lnTo>
                      <a:pt x="915" y="214"/>
                    </a:lnTo>
                    <a:lnTo>
                      <a:pt x="939" y="267"/>
                    </a:lnTo>
                    <a:lnTo>
                      <a:pt x="957" y="321"/>
                    </a:lnTo>
                    <a:lnTo>
                      <a:pt x="971" y="377"/>
                    </a:lnTo>
                    <a:lnTo>
                      <a:pt x="980" y="433"/>
                    </a:lnTo>
                    <a:lnTo>
                      <a:pt x="984" y="490"/>
                    </a:lnTo>
                    <a:lnTo>
                      <a:pt x="983" y="547"/>
                    </a:lnTo>
                    <a:lnTo>
                      <a:pt x="978" y="603"/>
                    </a:lnTo>
                    <a:lnTo>
                      <a:pt x="968" y="659"/>
                    </a:lnTo>
                    <a:lnTo>
                      <a:pt x="953" y="714"/>
                    </a:lnTo>
                    <a:lnTo>
                      <a:pt x="933" y="768"/>
                    </a:lnTo>
                    <a:lnTo>
                      <a:pt x="908" y="819"/>
                    </a:lnTo>
                    <a:lnTo>
                      <a:pt x="880" y="870"/>
                    </a:lnTo>
                    <a:lnTo>
                      <a:pt x="845" y="918"/>
                    </a:lnTo>
                    <a:lnTo>
                      <a:pt x="806" y="963"/>
                    </a:lnTo>
                    <a:lnTo>
                      <a:pt x="764" y="1006"/>
                    </a:lnTo>
                    <a:lnTo>
                      <a:pt x="507" y="1236"/>
                    </a:lnTo>
                    <a:lnTo>
                      <a:pt x="0" y="671"/>
                    </a:lnTo>
                    <a:lnTo>
                      <a:pt x="180" y="509"/>
                    </a:lnTo>
                    <a:lnTo>
                      <a:pt x="180" y="507"/>
                    </a:lnTo>
                    <a:lnTo>
                      <a:pt x="205" y="530"/>
                    </a:lnTo>
                    <a:lnTo>
                      <a:pt x="229" y="548"/>
                    </a:lnTo>
                    <a:lnTo>
                      <a:pt x="254" y="559"/>
                    </a:lnTo>
                    <a:lnTo>
                      <a:pt x="279" y="566"/>
                    </a:lnTo>
                    <a:lnTo>
                      <a:pt x="303" y="569"/>
                    </a:lnTo>
                    <a:lnTo>
                      <a:pt x="328" y="568"/>
                    </a:lnTo>
                    <a:lnTo>
                      <a:pt x="350" y="565"/>
                    </a:lnTo>
                    <a:lnTo>
                      <a:pt x="372" y="559"/>
                    </a:lnTo>
                    <a:lnTo>
                      <a:pt x="391" y="552"/>
                    </a:lnTo>
                    <a:lnTo>
                      <a:pt x="409" y="545"/>
                    </a:lnTo>
                    <a:lnTo>
                      <a:pt x="423" y="536"/>
                    </a:lnTo>
                    <a:lnTo>
                      <a:pt x="436" y="529"/>
                    </a:lnTo>
                    <a:lnTo>
                      <a:pt x="445" y="523"/>
                    </a:lnTo>
                    <a:lnTo>
                      <a:pt x="451" y="519"/>
                    </a:lnTo>
                    <a:lnTo>
                      <a:pt x="453" y="518"/>
                    </a:lnTo>
                    <a:lnTo>
                      <a:pt x="595" y="391"/>
                    </a:lnTo>
                    <a:lnTo>
                      <a:pt x="618" y="366"/>
                    </a:lnTo>
                    <a:lnTo>
                      <a:pt x="635" y="342"/>
                    </a:lnTo>
                    <a:lnTo>
                      <a:pt x="647" y="317"/>
                    </a:lnTo>
                    <a:lnTo>
                      <a:pt x="655" y="293"/>
                    </a:lnTo>
                    <a:lnTo>
                      <a:pt x="659" y="269"/>
                    </a:lnTo>
                    <a:lnTo>
                      <a:pt x="659" y="246"/>
                    </a:lnTo>
                    <a:lnTo>
                      <a:pt x="656" y="224"/>
                    </a:lnTo>
                    <a:lnTo>
                      <a:pt x="651" y="203"/>
                    </a:lnTo>
                    <a:lnTo>
                      <a:pt x="644" y="185"/>
                    </a:lnTo>
                    <a:lnTo>
                      <a:pt x="637" y="169"/>
                    </a:lnTo>
                    <a:lnTo>
                      <a:pt x="630" y="154"/>
                    </a:lnTo>
                    <a:lnTo>
                      <a:pt x="624" y="142"/>
                    </a:lnTo>
                    <a:lnTo>
                      <a:pt x="618" y="134"/>
                    </a:lnTo>
                    <a:lnTo>
                      <a:pt x="614" y="128"/>
                    </a:lnTo>
                    <a:lnTo>
                      <a:pt x="613" y="127"/>
                    </a:lnTo>
                    <a:lnTo>
                      <a:pt x="7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" name="Freeform 20"/>
              <p:cNvSpPr>
                <a:spLocks/>
              </p:cNvSpPr>
              <p:nvPr/>
            </p:nvSpPr>
            <p:spPr bwMode="auto">
              <a:xfrm>
                <a:off x="4267200" y="1601788"/>
                <a:ext cx="61913" cy="114300"/>
              </a:xfrm>
              <a:custGeom>
                <a:avLst/>
                <a:gdLst>
                  <a:gd name="T0" fmla="*/ 351 w 546"/>
                  <a:gd name="T1" fmla="*/ 3 h 1016"/>
                  <a:gd name="T2" fmla="*/ 442 w 546"/>
                  <a:gd name="T3" fmla="*/ 23 h 1016"/>
                  <a:gd name="T4" fmla="*/ 538 w 546"/>
                  <a:gd name="T5" fmla="*/ 60 h 1016"/>
                  <a:gd name="T6" fmla="*/ 546 w 546"/>
                  <a:gd name="T7" fmla="*/ 72 h 1016"/>
                  <a:gd name="T8" fmla="*/ 540 w 546"/>
                  <a:gd name="T9" fmla="*/ 91 h 1016"/>
                  <a:gd name="T10" fmla="*/ 521 w 546"/>
                  <a:gd name="T11" fmla="*/ 113 h 1016"/>
                  <a:gd name="T12" fmla="*/ 499 w 546"/>
                  <a:gd name="T13" fmla="*/ 125 h 1016"/>
                  <a:gd name="T14" fmla="*/ 480 w 546"/>
                  <a:gd name="T15" fmla="*/ 125 h 1016"/>
                  <a:gd name="T16" fmla="*/ 386 w 546"/>
                  <a:gd name="T17" fmla="*/ 89 h 1016"/>
                  <a:gd name="T18" fmla="*/ 305 w 546"/>
                  <a:gd name="T19" fmla="*/ 72 h 1016"/>
                  <a:gd name="T20" fmla="*/ 235 w 546"/>
                  <a:gd name="T21" fmla="*/ 68 h 1016"/>
                  <a:gd name="T22" fmla="*/ 178 w 546"/>
                  <a:gd name="T23" fmla="*/ 75 h 1016"/>
                  <a:gd name="T24" fmla="*/ 136 w 546"/>
                  <a:gd name="T25" fmla="*/ 90 h 1016"/>
                  <a:gd name="T26" fmla="*/ 107 w 546"/>
                  <a:gd name="T27" fmla="*/ 111 h 1016"/>
                  <a:gd name="T28" fmla="*/ 88 w 546"/>
                  <a:gd name="T29" fmla="*/ 145 h 1016"/>
                  <a:gd name="T30" fmla="*/ 82 w 546"/>
                  <a:gd name="T31" fmla="*/ 191 h 1016"/>
                  <a:gd name="T32" fmla="*/ 93 w 546"/>
                  <a:gd name="T33" fmla="*/ 247 h 1016"/>
                  <a:gd name="T34" fmla="*/ 124 w 546"/>
                  <a:gd name="T35" fmla="*/ 310 h 1016"/>
                  <a:gd name="T36" fmla="*/ 180 w 546"/>
                  <a:gd name="T37" fmla="*/ 377 h 1016"/>
                  <a:gd name="T38" fmla="*/ 262 w 546"/>
                  <a:gd name="T39" fmla="*/ 449 h 1016"/>
                  <a:gd name="T40" fmla="*/ 330 w 546"/>
                  <a:gd name="T41" fmla="*/ 523 h 1016"/>
                  <a:gd name="T42" fmla="*/ 372 w 546"/>
                  <a:gd name="T43" fmla="*/ 594 h 1016"/>
                  <a:gd name="T44" fmla="*/ 389 w 546"/>
                  <a:gd name="T45" fmla="*/ 665 h 1016"/>
                  <a:gd name="T46" fmla="*/ 381 w 546"/>
                  <a:gd name="T47" fmla="*/ 733 h 1016"/>
                  <a:gd name="T48" fmla="*/ 347 w 546"/>
                  <a:gd name="T49" fmla="*/ 799 h 1016"/>
                  <a:gd name="T50" fmla="*/ 302 w 546"/>
                  <a:gd name="T51" fmla="*/ 856 h 1016"/>
                  <a:gd name="T52" fmla="*/ 253 w 546"/>
                  <a:gd name="T53" fmla="*/ 904 h 1016"/>
                  <a:gd name="T54" fmla="*/ 202 w 546"/>
                  <a:gd name="T55" fmla="*/ 944 h 1016"/>
                  <a:gd name="T56" fmla="*/ 154 w 546"/>
                  <a:gd name="T57" fmla="*/ 974 h 1016"/>
                  <a:gd name="T58" fmla="*/ 114 w 546"/>
                  <a:gd name="T59" fmla="*/ 996 h 1016"/>
                  <a:gd name="T60" fmla="*/ 85 w 546"/>
                  <a:gd name="T61" fmla="*/ 1011 h 1016"/>
                  <a:gd name="T62" fmla="*/ 71 w 546"/>
                  <a:gd name="T63" fmla="*/ 1016 h 1016"/>
                  <a:gd name="T64" fmla="*/ 5 w 546"/>
                  <a:gd name="T65" fmla="*/ 932 h 1016"/>
                  <a:gd name="T66" fmla="*/ 28 w 546"/>
                  <a:gd name="T67" fmla="*/ 923 h 1016"/>
                  <a:gd name="T68" fmla="*/ 57 w 546"/>
                  <a:gd name="T69" fmla="*/ 916 h 1016"/>
                  <a:gd name="T70" fmla="*/ 85 w 546"/>
                  <a:gd name="T71" fmla="*/ 911 h 1016"/>
                  <a:gd name="T72" fmla="*/ 134 w 546"/>
                  <a:gd name="T73" fmla="*/ 895 h 1016"/>
                  <a:gd name="T74" fmla="*/ 199 w 546"/>
                  <a:gd name="T75" fmla="*/ 862 h 1016"/>
                  <a:gd name="T76" fmla="*/ 242 w 546"/>
                  <a:gd name="T77" fmla="*/ 829 h 1016"/>
                  <a:gd name="T78" fmla="*/ 269 w 546"/>
                  <a:gd name="T79" fmla="*/ 802 h 1016"/>
                  <a:gd name="T80" fmla="*/ 281 w 546"/>
                  <a:gd name="T81" fmla="*/ 786 h 1016"/>
                  <a:gd name="T82" fmla="*/ 289 w 546"/>
                  <a:gd name="T83" fmla="*/ 773 h 1016"/>
                  <a:gd name="T84" fmla="*/ 301 w 546"/>
                  <a:gd name="T85" fmla="*/ 748 h 1016"/>
                  <a:gd name="T86" fmla="*/ 309 w 546"/>
                  <a:gd name="T87" fmla="*/ 717 h 1016"/>
                  <a:gd name="T88" fmla="*/ 308 w 546"/>
                  <a:gd name="T89" fmla="*/ 681 h 1016"/>
                  <a:gd name="T90" fmla="*/ 295 w 546"/>
                  <a:gd name="T91" fmla="*/ 639 h 1016"/>
                  <a:gd name="T92" fmla="*/ 268 w 546"/>
                  <a:gd name="T93" fmla="*/ 590 h 1016"/>
                  <a:gd name="T94" fmla="*/ 222 w 546"/>
                  <a:gd name="T95" fmla="*/ 535 h 1016"/>
                  <a:gd name="T96" fmla="*/ 155 w 546"/>
                  <a:gd name="T97" fmla="*/ 473 h 1016"/>
                  <a:gd name="T98" fmla="*/ 87 w 546"/>
                  <a:gd name="T99" fmla="*/ 407 h 1016"/>
                  <a:gd name="T100" fmla="*/ 39 w 546"/>
                  <a:gd name="T101" fmla="*/ 340 h 1016"/>
                  <a:gd name="T102" fmla="*/ 12 w 546"/>
                  <a:gd name="T103" fmla="*/ 272 h 1016"/>
                  <a:gd name="T104" fmla="*/ 8 w 546"/>
                  <a:gd name="T105" fmla="*/ 206 h 1016"/>
                  <a:gd name="T106" fmla="*/ 27 w 546"/>
                  <a:gd name="T107" fmla="*/ 144 h 1016"/>
                  <a:gd name="T108" fmla="*/ 67 w 546"/>
                  <a:gd name="T109" fmla="*/ 86 h 1016"/>
                  <a:gd name="T110" fmla="*/ 123 w 546"/>
                  <a:gd name="T111" fmla="*/ 41 h 1016"/>
                  <a:gd name="T112" fmla="*/ 190 w 546"/>
                  <a:gd name="T113" fmla="*/ 13 h 1016"/>
                  <a:gd name="T114" fmla="*/ 267 w 546"/>
                  <a:gd name="T115" fmla="*/ 0 h 10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6" h="1016">
                    <a:moveTo>
                      <a:pt x="309" y="0"/>
                    </a:moveTo>
                    <a:lnTo>
                      <a:pt x="351" y="3"/>
                    </a:lnTo>
                    <a:lnTo>
                      <a:pt x="396" y="11"/>
                    </a:lnTo>
                    <a:lnTo>
                      <a:pt x="442" y="23"/>
                    </a:lnTo>
                    <a:lnTo>
                      <a:pt x="490" y="39"/>
                    </a:lnTo>
                    <a:lnTo>
                      <a:pt x="538" y="60"/>
                    </a:lnTo>
                    <a:lnTo>
                      <a:pt x="544" y="64"/>
                    </a:lnTo>
                    <a:lnTo>
                      <a:pt x="546" y="72"/>
                    </a:lnTo>
                    <a:lnTo>
                      <a:pt x="545" y="81"/>
                    </a:lnTo>
                    <a:lnTo>
                      <a:pt x="540" y="91"/>
                    </a:lnTo>
                    <a:lnTo>
                      <a:pt x="532" y="102"/>
                    </a:lnTo>
                    <a:lnTo>
                      <a:pt x="521" y="113"/>
                    </a:lnTo>
                    <a:lnTo>
                      <a:pt x="510" y="120"/>
                    </a:lnTo>
                    <a:lnTo>
                      <a:pt x="499" y="125"/>
                    </a:lnTo>
                    <a:lnTo>
                      <a:pt x="489" y="127"/>
                    </a:lnTo>
                    <a:lnTo>
                      <a:pt x="480" y="125"/>
                    </a:lnTo>
                    <a:lnTo>
                      <a:pt x="432" y="105"/>
                    </a:lnTo>
                    <a:lnTo>
                      <a:pt x="386" y="89"/>
                    </a:lnTo>
                    <a:lnTo>
                      <a:pt x="344" y="79"/>
                    </a:lnTo>
                    <a:lnTo>
                      <a:pt x="305" y="72"/>
                    </a:lnTo>
                    <a:lnTo>
                      <a:pt x="268" y="68"/>
                    </a:lnTo>
                    <a:lnTo>
                      <a:pt x="235" y="68"/>
                    </a:lnTo>
                    <a:lnTo>
                      <a:pt x="205" y="70"/>
                    </a:lnTo>
                    <a:lnTo>
                      <a:pt x="178" y="75"/>
                    </a:lnTo>
                    <a:lnTo>
                      <a:pt x="155" y="82"/>
                    </a:lnTo>
                    <a:lnTo>
                      <a:pt x="136" y="90"/>
                    </a:lnTo>
                    <a:lnTo>
                      <a:pt x="119" y="100"/>
                    </a:lnTo>
                    <a:lnTo>
                      <a:pt x="107" y="111"/>
                    </a:lnTo>
                    <a:lnTo>
                      <a:pt x="96" y="126"/>
                    </a:lnTo>
                    <a:lnTo>
                      <a:pt x="88" y="145"/>
                    </a:lnTo>
                    <a:lnTo>
                      <a:pt x="83" y="167"/>
                    </a:lnTo>
                    <a:lnTo>
                      <a:pt x="82" y="191"/>
                    </a:lnTo>
                    <a:lnTo>
                      <a:pt x="85" y="218"/>
                    </a:lnTo>
                    <a:lnTo>
                      <a:pt x="93" y="247"/>
                    </a:lnTo>
                    <a:lnTo>
                      <a:pt x="105" y="278"/>
                    </a:lnTo>
                    <a:lnTo>
                      <a:pt x="124" y="310"/>
                    </a:lnTo>
                    <a:lnTo>
                      <a:pt x="149" y="343"/>
                    </a:lnTo>
                    <a:lnTo>
                      <a:pt x="180" y="377"/>
                    </a:lnTo>
                    <a:lnTo>
                      <a:pt x="219" y="411"/>
                    </a:lnTo>
                    <a:lnTo>
                      <a:pt x="262" y="449"/>
                    </a:lnTo>
                    <a:lnTo>
                      <a:pt x="298" y="486"/>
                    </a:lnTo>
                    <a:lnTo>
                      <a:pt x="330" y="523"/>
                    </a:lnTo>
                    <a:lnTo>
                      <a:pt x="353" y="559"/>
                    </a:lnTo>
                    <a:lnTo>
                      <a:pt x="372" y="594"/>
                    </a:lnTo>
                    <a:lnTo>
                      <a:pt x="383" y="630"/>
                    </a:lnTo>
                    <a:lnTo>
                      <a:pt x="389" y="665"/>
                    </a:lnTo>
                    <a:lnTo>
                      <a:pt x="388" y="699"/>
                    </a:lnTo>
                    <a:lnTo>
                      <a:pt x="381" y="733"/>
                    </a:lnTo>
                    <a:lnTo>
                      <a:pt x="368" y="766"/>
                    </a:lnTo>
                    <a:lnTo>
                      <a:pt x="347" y="799"/>
                    </a:lnTo>
                    <a:lnTo>
                      <a:pt x="326" y="828"/>
                    </a:lnTo>
                    <a:lnTo>
                      <a:pt x="302" y="856"/>
                    </a:lnTo>
                    <a:lnTo>
                      <a:pt x="278" y="880"/>
                    </a:lnTo>
                    <a:lnTo>
                      <a:pt x="253" y="904"/>
                    </a:lnTo>
                    <a:lnTo>
                      <a:pt x="227" y="924"/>
                    </a:lnTo>
                    <a:lnTo>
                      <a:pt x="202" y="944"/>
                    </a:lnTo>
                    <a:lnTo>
                      <a:pt x="177" y="960"/>
                    </a:lnTo>
                    <a:lnTo>
                      <a:pt x="154" y="974"/>
                    </a:lnTo>
                    <a:lnTo>
                      <a:pt x="132" y="986"/>
                    </a:lnTo>
                    <a:lnTo>
                      <a:pt x="114" y="996"/>
                    </a:lnTo>
                    <a:lnTo>
                      <a:pt x="98" y="1005"/>
                    </a:lnTo>
                    <a:lnTo>
                      <a:pt x="85" y="1011"/>
                    </a:lnTo>
                    <a:lnTo>
                      <a:pt x="76" y="1015"/>
                    </a:lnTo>
                    <a:lnTo>
                      <a:pt x="71" y="1016"/>
                    </a:lnTo>
                    <a:lnTo>
                      <a:pt x="0" y="939"/>
                    </a:lnTo>
                    <a:lnTo>
                      <a:pt x="5" y="932"/>
                    </a:lnTo>
                    <a:lnTo>
                      <a:pt x="14" y="927"/>
                    </a:lnTo>
                    <a:lnTo>
                      <a:pt x="28" y="923"/>
                    </a:lnTo>
                    <a:lnTo>
                      <a:pt x="42" y="919"/>
                    </a:lnTo>
                    <a:lnTo>
                      <a:pt x="57" y="916"/>
                    </a:lnTo>
                    <a:lnTo>
                      <a:pt x="72" y="913"/>
                    </a:lnTo>
                    <a:lnTo>
                      <a:pt x="85" y="911"/>
                    </a:lnTo>
                    <a:lnTo>
                      <a:pt x="94" y="910"/>
                    </a:lnTo>
                    <a:lnTo>
                      <a:pt x="134" y="895"/>
                    </a:lnTo>
                    <a:lnTo>
                      <a:pt x="169" y="879"/>
                    </a:lnTo>
                    <a:lnTo>
                      <a:pt x="199" y="862"/>
                    </a:lnTo>
                    <a:lnTo>
                      <a:pt x="223" y="846"/>
                    </a:lnTo>
                    <a:lnTo>
                      <a:pt x="242" y="829"/>
                    </a:lnTo>
                    <a:lnTo>
                      <a:pt x="258" y="815"/>
                    </a:lnTo>
                    <a:lnTo>
                      <a:pt x="269" y="802"/>
                    </a:lnTo>
                    <a:lnTo>
                      <a:pt x="277" y="792"/>
                    </a:lnTo>
                    <a:lnTo>
                      <a:pt x="281" y="786"/>
                    </a:lnTo>
                    <a:lnTo>
                      <a:pt x="282" y="784"/>
                    </a:lnTo>
                    <a:lnTo>
                      <a:pt x="289" y="773"/>
                    </a:lnTo>
                    <a:lnTo>
                      <a:pt x="295" y="761"/>
                    </a:lnTo>
                    <a:lnTo>
                      <a:pt x="301" y="748"/>
                    </a:lnTo>
                    <a:lnTo>
                      <a:pt x="306" y="734"/>
                    </a:lnTo>
                    <a:lnTo>
                      <a:pt x="309" y="717"/>
                    </a:lnTo>
                    <a:lnTo>
                      <a:pt x="310" y="700"/>
                    </a:lnTo>
                    <a:lnTo>
                      <a:pt x="308" y="681"/>
                    </a:lnTo>
                    <a:lnTo>
                      <a:pt x="302" y="660"/>
                    </a:lnTo>
                    <a:lnTo>
                      <a:pt x="295" y="639"/>
                    </a:lnTo>
                    <a:lnTo>
                      <a:pt x="283" y="616"/>
                    </a:lnTo>
                    <a:lnTo>
                      <a:pt x="268" y="590"/>
                    </a:lnTo>
                    <a:lnTo>
                      <a:pt x="248" y="564"/>
                    </a:lnTo>
                    <a:lnTo>
                      <a:pt x="222" y="535"/>
                    </a:lnTo>
                    <a:lnTo>
                      <a:pt x="192" y="505"/>
                    </a:lnTo>
                    <a:lnTo>
                      <a:pt x="155" y="473"/>
                    </a:lnTo>
                    <a:lnTo>
                      <a:pt x="118" y="441"/>
                    </a:lnTo>
                    <a:lnTo>
                      <a:pt x="87" y="407"/>
                    </a:lnTo>
                    <a:lnTo>
                      <a:pt x="60" y="373"/>
                    </a:lnTo>
                    <a:lnTo>
                      <a:pt x="39" y="340"/>
                    </a:lnTo>
                    <a:lnTo>
                      <a:pt x="24" y="306"/>
                    </a:lnTo>
                    <a:lnTo>
                      <a:pt x="12" y="272"/>
                    </a:lnTo>
                    <a:lnTo>
                      <a:pt x="7" y="239"/>
                    </a:lnTo>
                    <a:lnTo>
                      <a:pt x="8" y="206"/>
                    </a:lnTo>
                    <a:lnTo>
                      <a:pt x="14" y="175"/>
                    </a:lnTo>
                    <a:lnTo>
                      <a:pt x="27" y="144"/>
                    </a:lnTo>
                    <a:lnTo>
                      <a:pt x="44" y="115"/>
                    </a:lnTo>
                    <a:lnTo>
                      <a:pt x="67" y="86"/>
                    </a:lnTo>
                    <a:lnTo>
                      <a:pt x="94" y="62"/>
                    </a:lnTo>
                    <a:lnTo>
                      <a:pt x="123" y="41"/>
                    </a:lnTo>
                    <a:lnTo>
                      <a:pt x="156" y="25"/>
                    </a:lnTo>
                    <a:lnTo>
                      <a:pt x="190" y="13"/>
                    </a:lnTo>
                    <a:lnTo>
                      <a:pt x="227" y="4"/>
                    </a:lnTo>
                    <a:lnTo>
                      <a:pt x="267" y="0"/>
                    </a:lnTo>
                    <a:lnTo>
                      <a:pt x="30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" name="Freeform 21"/>
              <p:cNvSpPr>
                <a:spLocks/>
              </p:cNvSpPr>
              <p:nvPr/>
            </p:nvSpPr>
            <p:spPr bwMode="auto">
              <a:xfrm>
                <a:off x="4211638" y="1727200"/>
                <a:ext cx="41275" cy="39688"/>
              </a:xfrm>
              <a:custGeom>
                <a:avLst/>
                <a:gdLst>
                  <a:gd name="T0" fmla="*/ 263 w 366"/>
                  <a:gd name="T1" fmla="*/ 0 h 351"/>
                  <a:gd name="T2" fmla="*/ 283 w 366"/>
                  <a:gd name="T3" fmla="*/ 3 h 351"/>
                  <a:gd name="T4" fmla="*/ 303 w 366"/>
                  <a:gd name="T5" fmla="*/ 11 h 351"/>
                  <a:gd name="T6" fmla="*/ 322 w 366"/>
                  <a:gd name="T7" fmla="*/ 22 h 351"/>
                  <a:gd name="T8" fmla="*/ 338 w 366"/>
                  <a:gd name="T9" fmla="*/ 37 h 351"/>
                  <a:gd name="T10" fmla="*/ 350 w 366"/>
                  <a:gd name="T11" fmla="*/ 54 h 351"/>
                  <a:gd name="T12" fmla="*/ 360 w 366"/>
                  <a:gd name="T13" fmla="*/ 75 h 351"/>
                  <a:gd name="T14" fmla="*/ 365 w 366"/>
                  <a:gd name="T15" fmla="*/ 95 h 351"/>
                  <a:gd name="T16" fmla="*/ 366 w 366"/>
                  <a:gd name="T17" fmla="*/ 115 h 351"/>
                  <a:gd name="T18" fmla="*/ 363 w 366"/>
                  <a:gd name="T19" fmla="*/ 136 h 351"/>
                  <a:gd name="T20" fmla="*/ 356 w 366"/>
                  <a:gd name="T21" fmla="*/ 156 h 351"/>
                  <a:gd name="T22" fmla="*/ 344 w 366"/>
                  <a:gd name="T23" fmla="*/ 175 h 351"/>
                  <a:gd name="T24" fmla="*/ 330 w 366"/>
                  <a:gd name="T25" fmla="*/ 191 h 351"/>
                  <a:gd name="T26" fmla="*/ 182 w 366"/>
                  <a:gd name="T27" fmla="*/ 323 h 351"/>
                  <a:gd name="T28" fmla="*/ 164 w 366"/>
                  <a:gd name="T29" fmla="*/ 336 h 351"/>
                  <a:gd name="T30" fmla="*/ 145 w 366"/>
                  <a:gd name="T31" fmla="*/ 346 h 351"/>
                  <a:gd name="T32" fmla="*/ 124 w 366"/>
                  <a:gd name="T33" fmla="*/ 351 h 351"/>
                  <a:gd name="T34" fmla="*/ 103 w 366"/>
                  <a:gd name="T35" fmla="*/ 351 h 351"/>
                  <a:gd name="T36" fmla="*/ 83 w 366"/>
                  <a:gd name="T37" fmla="*/ 348 h 351"/>
                  <a:gd name="T38" fmla="*/ 63 w 366"/>
                  <a:gd name="T39" fmla="*/ 340 h 351"/>
                  <a:gd name="T40" fmla="*/ 44 w 366"/>
                  <a:gd name="T41" fmla="*/ 330 h 351"/>
                  <a:gd name="T42" fmla="*/ 28 w 366"/>
                  <a:gd name="T43" fmla="*/ 315 h 351"/>
                  <a:gd name="T44" fmla="*/ 15 w 366"/>
                  <a:gd name="T45" fmla="*/ 297 h 351"/>
                  <a:gd name="T46" fmla="*/ 6 w 366"/>
                  <a:gd name="T47" fmla="*/ 277 h 351"/>
                  <a:gd name="T48" fmla="*/ 1 w 366"/>
                  <a:gd name="T49" fmla="*/ 257 h 351"/>
                  <a:gd name="T50" fmla="*/ 0 w 366"/>
                  <a:gd name="T51" fmla="*/ 236 h 351"/>
                  <a:gd name="T52" fmla="*/ 3 w 366"/>
                  <a:gd name="T53" fmla="*/ 215 h 351"/>
                  <a:gd name="T54" fmla="*/ 10 w 366"/>
                  <a:gd name="T55" fmla="*/ 196 h 351"/>
                  <a:gd name="T56" fmla="*/ 22 w 366"/>
                  <a:gd name="T57" fmla="*/ 178 h 351"/>
                  <a:gd name="T58" fmla="*/ 37 w 366"/>
                  <a:gd name="T59" fmla="*/ 161 h 351"/>
                  <a:gd name="T60" fmla="*/ 183 w 366"/>
                  <a:gd name="T61" fmla="*/ 29 h 351"/>
                  <a:gd name="T62" fmla="*/ 202 w 366"/>
                  <a:gd name="T63" fmla="*/ 16 h 351"/>
                  <a:gd name="T64" fmla="*/ 221 w 366"/>
                  <a:gd name="T65" fmla="*/ 7 h 351"/>
                  <a:gd name="T66" fmla="*/ 241 w 366"/>
                  <a:gd name="T67" fmla="*/ 1 h 351"/>
                  <a:gd name="T68" fmla="*/ 263 w 366"/>
                  <a:gd name="T69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351">
                    <a:moveTo>
                      <a:pt x="263" y="0"/>
                    </a:moveTo>
                    <a:lnTo>
                      <a:pt x="283" y="3"/>
                    </a:lnTo>
                    <a:lnTo>
                      <a:pt x="303" y="11"/>
                    </a:lnTo>
                    <a:lnTo>
                      <a:pt x="322" y="22"/>
                    </a:lnTo>
                    <a:lnTo>
                      <a:pt x="338" y="37"/>
                    </a:lnTo>
                    <a:lnTo>
                      <a:pt x="350" y="54"/>
                    </a:lnTo>
                    <a:lnTo>
                      <a:pt x="360" y="75"/>
                    </a:lnTo>
                    <a:lnTo>
                      <a:pt x="365" y="95"/>
                    </a:lnTo>
                    <a:lnTo>
                      <a:pt x="366" y="115"/>
                    </a:lnTo>
                    <a:lnTo>
                      <a:pt x="363" y="136"/>
                    </a:lnTo>
                    <a:lnTo>
                      <a:pt x="356" y="156"/>
                    </a:lnTo>
                    <a:lnTo>
                      <a:pt x="344" y="175"/>
                    </a:lnTo>
                    <a:lnTo>
                      <a:pt x="330" y="191"/>
                    </a:lnTo>
                    <a:lnTo>
                      <a:pt x="182" y="323"/>
                    </a:lnTo>
                    <a:lnTo>
                      <a:pt x="164" y="336"/>
                    </a:lnTo>
                    <a:lnTo>
                      <a:pt x="145" y="346"/>
                    </a:lnTo>
                    <a:lnTo>
                      <a:pt x="124" y="351"/>
                    </a:lnTo>
                    <a:lnTo>
                      <a:pt x="103" y="351"/>
                    </a:lnTo>
                    <a:lnTo>
                      <a:pt x="83" y="348"/>
                    </a:lnTo>
                    <a:lnTo>
                      <a:pt x="63" y="340"/>
                    </a:lnTo>
                    <a:lnTo>
                      <a:pt x="44" y="330"/>
                    </a:lnTo>
                    <a:lnTo>
                      <a:pt x="28" y="315"/>
                    </a:lnTo>
                    <a:lnTo>
                      <a:pt x="15" y="297"/>
                    </a:lnTo>
                    <a:lnTo>
                      <a:pt x="6" y="277"/>
                    </a:lnTo>
                    <a:lnTo>
                      <a:pt x="1" y="257"/>
                    </a:lnTo>
                    <a:lnTo>
                      <a:pt x="0" y="236"/>
                    </a:lnTo>
                    <a:lnTo>
                      <a:pt x="3" y="215"/>
                    </a:lnTo>
                    <a:lnTo>
                      <a:pt x="10" y="196"/>
                    </a:lnTo>
                    <a:lnTo>
                      <a:pt x="22" y="178"/>
                    </a:lnTo>
                    <a:lnTo>
                      <a:pt x="37" y="161"/>
                    </a:lnTo>
                    <a:lnTo>
                      <a:pt x="183" y="29"/>
                    </a:lnTo>
                    <a:lnTo>
                      <a:pt x="202" y="16"/>
                    </a:lnTo>
                    <a:lnTo>
                      <a:pt x="221" y="7"/>
                    </a:lnTo>
                    <a:lnTo>
                      <a:pt x="241" y="1"/>
                    </a:lnTo>
                    <a:lnTo>
                      <a:pt x="26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6" name="TextBox 15"/>
          <p:cNvSpPr txBox="1"/>
          <p:nvPr/>
        </p:nvSpPr>
        <p:spPr>
          <a:xfrm>
            <a:off x="251400" y="1392983"/>
            <a:ext cx="1728000" cy="307777"/>
          </a:xfrm>
          <a:prstGeom prst="rect">
            <a:avLst/>
          </a:prstGeom>
          <a:solidFill>
            <a:srgbClr val="B9C9E9"/>
          </a:solidFill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계약내용 확인 화면</a:t>
            </a:r>
          </a:p>
        </p:txBody>
      </p:sp>
      <p:pic>
        <p:nvPicPr>
          <p:cNvPr id="18" name="Picture 27">
            <a:extLst>
              <a:ext uri="{FF2B5EF4-FFF2-40B4-BE49-F238E27FC236}">
                <a16:creationId xmlns="" xmlns:a16="http://schemas.microsoft.com/office/drawing/2014/main" id="{4D4787E8-0BC8-4D42-A68A-1F91949FB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3" y="70444"/>
            <a:ext cx="2419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>
            <a:extLst>
              <a:ext uri="{FF2B5EF4-FFF2-40B4-BE49-F238E27FC236}">
                <a16:creationId xmlns="" xmlns:a16="http://schemas.microsoft.com/office/drawing/2014/main" id="{F1EBA6ED-5938-43E8-B7E9-CB07C9F411FA}"/>
              </a:ext>
            </a:extLst>
          </p:cNvPr>
          <p:cNvSpPr/>
          <p:nvPr/>
        </p:nvSpPr>
        <p:spPr>
          <a:xfrm>
            <a:off x="104910" y="476590"/>
            <a:ext cx="9003720" cy="56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Q.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조달청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나라장터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에서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건설공사기성실적증명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신청서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발급 받으려면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?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07386A47-19C3-47C4-8CF0-DA8124E29782}"/>
              </a:ext>
            </a:extLst>
          </p:cNvPr>
          <p:cNvSpPr/>
          <p:nvPr/>
        </p:nvSpPr>
        <p:spPr>
          <a:xfrm flipV="1">
            <a:off x="179390" y="1052670"/>
            <a:ext cx="3600000" cy="54000"/>
          </a:xfrm>
          <a:prstGeom prst="rect">
            <a:avLst/>
          </a:prstGeom>
          <a:gradFill>
            <a:gsLst>
              <a:gs pos="100000">
                <a:srgbClr val="255AAA"/>
              </a:gs>
              <a:gs pos="0">
                <a:schemeClr val="bg1">
                  <a:lumMod val="0"/>
                  <a:lumOff val="100000"/>
                </a:schemeClr>
              </a:gs>
            </a:gsLst>
            <a:lin ang="4800000" scaled="0"/>
          </a:grad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366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445"/>
    </mc:Choice>
    <mc:Fallback xmlns="">
      <p:transition spd="slow" advTm="32445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TextBox 2047"/>
          <p:cNvSpPr txBox="1"/>
          <p:nvPr/>
        </p:nvSpPr>
        <p:spPr>
          <a:xfrm>
            <a:off x="5179796" y="4615980"/>
            <a:ext cx="3275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  <a:latin typeface="DX벤자민B" panose="02020600000000000000" pitchFamily="18" charset="-127"/>
                <a:ea typeface="DX벤자민B" panose="02020600000000000000" pitchFamily="18" charset="-127"/>
              </a:rPr>
              <a:t>공사내용 확인 후 아래로 드래그</a:t>
            </a:r>
          </a:p>
        </p:txBody>
      </p:sp>
      <p:sp>
        <p:nvSpPr>
          <p:cNvPr id="77" name="줄무늬가 있는 오른쪽 화살표 76"/>
          <p:cNvSpPr/>
          <p:nvPr/>
        </p:nvSpPr>
        <p:spPr>
          <a:xfrm rot="5400000">
            <a:off x="6675553" y="4950870"/>
            <a:ext cx="283637" cy="458183"/>
          </a:xfrm>
          <a:prstGeom prst="stripedRightArrow">
            <a:avLst/>
          </a:prstGeom>
          <a:solidFill>
            <a:srgbClr val="FF0000">
              <a:alpha val="70000"/>
            </a:srgbClr>
          </a:solid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9" r="2988" b="32180"/>
          <a:stretch/>
        </p:blipFill>
        <p:spPr bwMode="auto">
          <a:xfrm>
            <a:off x="549783" y="1674674"/>
            <a:ext cx="8009233" cy="506678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34" name="그룹 33"/>
          <p:cNvGrpSpPr/>
          <p:nvPr/>
        </p:nvGrpSpPr>
        <p:grpSpPr>
          <a:xfrm>
            <a:off x="212919" y="4404170"/>
            <a:ext cx="1604720" cy="370183"/>
            <a:chOff x="-99159" y="5288527"/>
            <a:chExt cx="871464" cy="285866"/>
          </a:xfrm>
        </p:grpSpPr>
        <p:sp>
          <p:nvSpPr>
            <p:cNvPr id="35" name="직사각형 34"/>
            <p:cNvSpPr/>
            <p:nvPr/>
          </p:nvSpPr>
          <p:spPr>
            <a:xfrm>
              <a:off x="107504" y="5324231"/>
              <a:ext cx="664801" cy="25016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-99159" y="5288527"/>
              <a:ext cx="175952" cy="2852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b="1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①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2807801" y="5617272"/>
            <a:ext cx="2268269" cy="508613"/>
            <a:chOff x="-68448" y="5181627"/>
            <a:chExt cx="1231813" cy="392766"/>
          </a:xfrm>
        </p:grpSpPr>
        <p:sp>
          <p:nvSpPr>
            <p:cNvPr id="38" name="직사각형 37"/>
            <p:cNvSpPr/>
            <p:nvPr/>
          </p:nvSpPr>
          <p:spPr>
            <a:xfrm>
              <a:off x="107504" y="5324231"/>
              <a:ext cx="1055861" cy="25016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-68448" y="5181627"/>
              <a:ext cx="175952" cy="2852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b="1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②</a:t>
              </a: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7589872" y="5607700"/>
            <a:ext cx="865075" cy="369332"/>
            <a:chOff x="693575" y="5306707"/>
            <a:chExt cx="469790" cy="285209"/>
          </a:xfrm>
        </p:grpSpPr>
        <p:sp>
          <p:nvSpPr>
            <p:cNvPr id="41" name="직사각형 40"/>
            <p:cNvSpPr/>
            <p:nvPr/>
          </p:nvSpPr>
          <p:spPr>
            <a:xfrm>
              <a:off x="892661" y="5324231"/>
              <a:ext cx="270704" cy="25016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93575" y="5306707"/>
              <a:ext cx="175952" cy="2852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b="1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③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539750" y="1372074"/>
            <a:ext cx="2232000" cy="307777"/>
          </a:xfrm>
          <a:prstGeom prst="rect">
            <a:avLst/>
          </a:prstGeom>
          <a:solidFill>
            <a:srgbClr val="B9C9E9"/>
          </a:solidFill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실적증명요청서 작성화면</a:t>
            </a:r>
          </a:p>
        </p:txBody>
      </p:sp>
      <p:pic>
        <p:nvPicPr>
          <p:cNvPr id="19" name="Picture 27">
            <a:extLst>
              <a:ext uri="{FF2B5EF4-FFF2-40B4-BE49-F238E27FC236}">
                <a16:creationId xmlns="" xmlns:a16="http://schemas.microsoft.com/office/drawing/2014/main" id="{C3BEB6FE-6026-4CEC-A879-3DDF53FA4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3" y="70444"/>
            <a:ext cx="2419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직사각형 19">
            <a:extLst>
              <a:ext uri="{FF2B5EF4-FFF2-40B4-BE49-F238E27FC236}">
                <a16:creationId xmlns="" xmlns:a16="http://schemas.microsoft.com/office/drawing/2014/main" id="{A77FD0FD-2BDF-4FAB-9936-D11D3BB62904}"/>
              </a:ext>
            </a:extLst>
          </p:cNvPr>
          <p:cNvSpPr/>
          <p:nvPr/>
        </p:nvSpPr>
        <p:spPr>
          <a:xfrm>
            <a:off x="104910" y="476590"/>
            <a:ext cx="9003720" cy="56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Q.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조달청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나라장터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에서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건설공사기성실적증명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신청서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발급 받으려면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?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DACCE999-194E-479D-8FA5-A93095918751}"/>
              </a:ext>
            </a:extLst>
          </p:cNvPr>
          <p:cNvSpPr/>
          <p:nvPr/>
        </p:nvSpPr>
        <p:spPr>
          <a:xfrm flipV="1">
            <a:off x="179390" y="1052670"/>
            <a:ext cx="3960000" cy="54000"/>
          </a:xfrm>
          <a:prstGeom prst="rect">
            <a:avLst/>
          </a:prstGeom>
          <a:gradFill>
            <a:gsLst>
              <a:gs pos="100000">
                <a:srgbClr val="255AAA"/>
              </a:gs>
              <a:gs pos="0">
                <a:schemeClr val="bg1">
                  <a:lumMod val="0"/>
                  <a:lumOff val="100000"/>
                </a:schemeClr>
              </a:gs>
            </a:gsLst>
            <a:lin ang="4800000" scaled="0"/>
          </a:grad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880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445"/>
    </mc:Choice>
    <mc:Fallback xmlns="">
      <p:transition spd="slow" advTm="32445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3275856" y="3079993"/>
            <a:ext cx="52956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ko-KR" altLang="en-US" dirty="0">
                <a:solidFill>
                  <a:srgbClr val="C00000"/>
                </a:solidFill>
                <a:latin typeface="210 나무고딕 B" panose="02020603020101020101" pitchFamily="18" charset="-127"/>
                <a:ea typeface="210 나무고딕 B" panose="02020603020101020101" pitchFamily="18" charset="-127"/>
              </a:rPr>
              <a:t>①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39552" y="4248309"/>
            <a:ext cx="529560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ko-KR" altLang="en-US" dirty="0">
                <a:solidFill>
                  <a:srgbClr val="C00000"/>
                </a:solidFill>
                <a:latin typeface="210 나무고딕 B" panose="02020603020101020101" pitchFamily="18" charset="-127"/>
                <a:ea typeface="210 나무고딕 B" panose="02020603020101020101" pitchFamily="18" charset="-127"/>
              </a:rPr>
              <a:t>②</a:t>
            </a:r>
            <a:endParaRPr lang="ko-KR" altLang="en-US" sz="2800" dirty="0">
              <a:solidFill>
                <a:srgbClr val="C00000"/>
              </a:solidFill>
              <a:latin typeface="210 나무고딕 B" panose="02020603020101020101" pitchFamily="18" charset="-127"/>
              <a:ea typeface="210 나무고딕 B" panose="02020603020101020101" pitchFamily="18" charset="-127"/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3591014" y="5547085"/>
            <a:ext cx="151508" cy="167927"/>
            <a:chOff x="4006850" y="1601788"/>
            <a:chExt cx="322263" cy="357188"/>
          </a:xfrm>
          <a:solidFill>
            <a:srgbClr val="FF0000"/>
          </a:solidFill>
        </p:grpSpPr>
        <p:sp>
          <p:nvSpPr>
            <p:cNvPr id="44" name="Freeform 17"/>
            <p:cNvSpPr>
              <a:spLocks/>
            </p:cNvSpPr>
            <p:nvPr/>
          </p:nvSpPr>
          <p:spPr bwMode="auto">
            <a:xfrm>
              <a:off x="4125913" y="1674813"/>
              <a:ext cx="141288" cy="109538"/>
            </a:xfrm>
            <a:custGeom>
              <a:avLst/>
              <a:gdLst>
                <a:gd name="T0" fmla="*/ 680 w 1255"/>
                <a:gd name="T1" fmla="*/ 0 h 963"/>
                <a:gd name="T2" fmla="*/ 736 w 1255"/>
                <a:gd name="T3" fmla="*/ 1 h 963"/>
                <a:gd name="T4" fmla="*/ 793 w 1255"/>
                <a:gd name="T5" fmla="*/ 6 h 963"/>
                <a:gd name="T6" fmla="*/ 849 w 1255"/>
                <a:gd name="T7" fmla="*/ 17 h 963"/>
                <a:gd name="T8" fmla="*/ 904 w 1255"/>
                <a:gd name="T9" fmla="*/ 32 h 963"/>
                <a:gd name="T10" fmla="*/ 958 w 1255"/>
                <a:gd name="T11" fmla="*/ 52 h 963"/>
                <a:gd name="T12" fmla="*/ 1010 w 1255"/>
                <a:gd name="T13" fmla="*/ 77 h 963"/>
                <a:gd name="T14" fmla="*/ 1060 w 1255"/>
                <a:gd name="T15" fmla="*/ 105 h 963"/>
                <a:gd name="T16" fmla="*/ 1107 w 1255"/>
                <a:gd name="T17" fmla="*/ 140 h 963"/>
                <a:gd name="T18" fmla="*/ 1153 w 1255"/>
                <a:gd name="T19" fmla="*/ 178 h 963"/>
                <a:gd name="T20" fmla="*/ 1195 w 1255"/>
                <a:gd name="T21" fmla="*/ 221 h 963"/>
                <a:gd name="T22" fmla="*/ 1255 w 1255"/>
                <a:gd name="T23" fmla="*/ 287 h 963"/>
                <a:gd name="T24" fmla="*/ 1116 w 1255"/>
                <a:gd name="T25" fmla="*/ 413 h 963"/>
                <a:gd name="T26" fmla="*/ 1093 w 1255"/>
                <a:gd name="T27" fmla="*/ 391 h 963"/>
                <a:gd name="T28" fmla="*/ 1070 w 1255"/>
                <a:gd name="T29" fmla="*/ 375 h 963"/>
                <a:gd name="T30" fmla="*/ 1045 w 1255"/>
                <a:gd name="T31" fmla="*/ 364 h 963"/>
                <a:gd name="T32" fmla="*/ 1021 w 1255"/>
                <a:gd name="T33" fmla="*/ 357 h 963"/>
                <a:gd name="T34" fmla="*/ 997 w 1255"/>
                <a:gd name="T35" fmla="*/ 354 h 963"/>
                <a:gd name="T36" fmla="*/ 974 w 1255"/>
                <a:gd name="T37" fmla="*/ 354 h 963"/>
                <a:gd name="T38" fmla="*/ 952 w 1255"/>
                <a:gd name="T39" fmla="*/ 356 h 963"/>
                <a:gd name="T40" fmla="*/ 930 w 1255"/>
                <a:gd name="T41" fmla="*/ 361 h 963"/>
                <a:gd name="T42" fmla="*/ 911 w 1255"/>
                <a:gd name="T43" fmla="*/ 367 h 963"/>
                <a:gd name="T44" fmla="*/ 894 w 1255"/>
                <a:gd name="T45" fmla="*/ 373 h 963"/>
                <a:gd name="T46" fmla="*/ 878 w 1255"/>
                <a:gd name="T47" fmla="*/ 380 h 963"/>
                <a:gd name="T48" fmla="*/ 866 w 1255"/>
                <a:gd name="T49" fmla="*/ 386 h 963"/>
                <a:gd name="T50" fmla="*/ 857 w 1255"/>
                <a:gd name="T51" fmla="*/ 391 h 963"/>
                <a:gd name="T52" fmla="*/ 851 w 1255"/>
                <a:gd name="T53" fmla="*/ 395 h 963"/>
                <a:gd name="T54" fmla="*/ 849 w 1255"/>
                <a:gd name="T55" fmla="*/ 396 h 963"/>
                <a:gd name="T56" fmla="*/ 699 w 1255"/>
                <a:gd name="T57" fmla="*/ 532 h 963"/>
                <a:gd name="T58" fmla="*/ 676 w 1255"/>
                <a:gd name="T59" fmla="*/ 556 h 963"/>
                <a:gd name="T60" fmla="*/ 657 w 1255"/>
                <a:gd name="T61" fmla="*/ 581 h 963"/>
                <a:gd name="T62" fmla="*/ 645 w 1255"/>
                <a:gd name="T63" fmla="*/ 605 h 963"/>
                <a:gd name="T64" fmla="*/ 638 w 1255"/>
                <a:gd name="T65" fmla="*/ 631 h 963"/>
                <a:gd name="T66" fmla="*/ 635 w 1255"/>
                <a:gd name="T67" fmla="*/ 654 h 963"/>
                <a:gd name="T68" fmla="*/ 635 w 1255"/>
                <a:gd name="T69" fmla="*/ 677 h 963"/>
                <a:gd name="T70" fmla="*/ 638 w 1255"/>
                <a:gd name="T71" fmla="*/ 700 h 963"/>
                <a:gd name="T72" fmla="*/ 643 w 1255"/>
                <a:gd name="T73" fmla="*/ 720 h 963"/>
                <a:gd name="T74" fmla="*/ 650 w 1255"/>
                <a:gd name="T75" fmla="*/ 739 h 963"/>
                <a:gd name="T76" fmla="*/ 657 w 1255"/>
                <a:gd name="T77" fmla="*/ 757 h 963"/>
                <a:gd name="T78" fmla="*/ 666 w 1255"/>
                <a:gd name="T79" fmla="*/ 771 h 963"/>
                <a:gd name="T80" fmla="*/ 673 w 1255"/>
                <a:gd name="T81" fmla="*/ 783 h 963"/>
                <a:gd name="T82" fmla="*/ 679 w 1255"/>
                <a:gd name="T83" fmla="*/ 792 h 963"/>
                <a:gd name="T84" fmla="*/ 684 w 1255"/>
                <a:gd name="T85" fmla="*/ 799 h 963"/>
                <a:gd name="T86" fmla="*/ 686 w 1255"/>
                <a:gd name="T87" fmla="*/ 802 h 963"/>
                <a:gd name="T88" fmla="*/ 505 w 1255"/>
                <a:gd name="T89" fmla="*/ 963 h 963"/>
                <a:gd name="T90" fmla="*/ 0 w 1255"/>
                <a:gd name="T91" fmla="*/ 400 h 963"/>
                <a:gd name="T92" fmla="*/ 255 w 1255"/>
                <a:gd name="T93" fmla="*/ 170 h 963"/>
                <a:gd name="T94" fmla="*/ 302 w 1255"/>
                <a:gd name="T95" fmla="*/ 133 h 963"/>
                <a:gd name="T96" fmla="*/ 352 w 1255"/>
                <a:gd name="T97" fmla="*/ 99 h 963"/>
                <a:gd name="T98" fmla="*/ 403 w 1255"/>
                <a:gd name="T99" fmla="*/ 71 h 963"/>
                <a:gd name="T100" fmla="*/ 457 w 1255"/>
                <a:gd name="T101" fmla="*/ 46 h 963"/>
                <a:gd name="T102" fmla="*/ 511 w 1255"/>
                <a:gd name="T103" fmla="*/ 28 h 963"/>
                <a:gd name="T104" fmla="*/ 567 w 1255"/>
                <a:gd name="T105" fmla="*/ 13 h 963"/>
                <a:gd name="T106" fmla="*/ 623 w 1255"/>
                <a:gd name="T107" fmla="*/ 4 h 963"/>
                <a:gd name="T108" fmla="*/ 680 w 1255"/>
                <a:gd name="T109" fmla="*/ 0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55" h="963">
                  <a:moveTo>
                    <a:pt x="680" y="0"/>
                  </a:moveTo>
                  <a:lnTo>
                    <a:pt x="736" y="1"/>
                  </a:lnTo>
                  <a:lnTo>
                    <a:pt x="793" y="6"/>
                  </a:lnTo>
                  <a:lnTo>
                    <a:pt x="849" y="17"/>
                  </a:lnTo>
                  <a:lnTo>
                    <a:pt x="904" y="32"/>
                  </a:lnTo>
                  <a:lnTo>
                    <a:pt x="958" y="52"/>
                  </a:lnTo>
                  <a:lnTo>
                    <a:pt x="1010" y="77"/>
                  </a:lnTo>
                  <a:lnTo>
                    <a:pt x="1060" y="105"/>
                  </a:lnTo>
                  <a:lnTo>
                    <a:pt x="1107" y="140"/>
                  </a:lnTo>
                  <a:lnTo>
                    <a:pt x="1153" y="178"/>
                  </a:lnTo>
                  <a:lnTo>
                    <a:pt x="1195" y="221"/>
                  </a:lnTo>
                  <a:lnTo>
                    <a:pt x="1255" y="287"/>
                  </a:lnTo>
                  <a:lnTo>
                    <a:pt x="1116" y="413"/>
                  </a:lnTo>
                  <a:lnTo>
                    <a:pt x="1093" y="391"/>
                  </a:lnTo>
                  <a:lnTo>
                    <a:pt x="1070" y="375"/>
                  </a:lnTo>
                  <a:lnTo>
                    <a:pt x="1045" y="364"/>
                  </a:lnTo>
                  <a:lnTo>
                    <a:pt x="1021" y="357"/>
                  </a:lnTo>
                  <a:lnTo>
                    <a:pt x="997" y="354"/>
                  </a:lnTo>
                  <a:lnTo>
                    <a:pt x="974" y="354"/>
                  </a:lnTo>
                  <a:lnTo>
                    <a:pt x="952" y="356"/>
                  </a:lnTo>
                  <a:lnTo>
                    <a:pt x="930" y="361"/>
                  </a:lnTo>
                  <a:lnTo>
                    <a:pt x="911" y="367"/>
                  </a:lnTo>
                  <a:lnTo>
                    <a:pt x="894" y="373"/>
                  </a:lnTo>
                  <a:lnTo>
                    <a:pt x="878" y="380"/>
                  </a:lnTo>
                  <a:lnTo>
                    <a:pt x="866" y="386"/>
                  </a:lnTo>
                  <a:lnTo>
                    <a:pt x="857" y="391"/>
                  </a:lnTo>
                  <a:lnTo>
                    <a:pt x="851" y="395"/>
                  </a:lnTo>
                  <a:lnTo>
                    <a:pt x="849" y="396"/>
                  </a:lnTo>
                  <a:lnTo>
                    <a:pt x="699" y="532"/>
                  </a:lnTo>
                  <a:lnTo>
                    <a:pt x="676" y="556"/>
                  </a:lnTo>
                  <a:lnTo>
                    <a:pt x="657" y="581"/>
                  </a:lnTo>
                  <a:lnTo>
                    <a:pt x="645" y="605"/>
                  </a:lnTo>
                  <a:lnTo>
                    <a:pt x="638" y="631"/>
                  </a:lnTo>
                  <a:lnTo>
                    <a:pt x="635" y="654"/>
                  </a:lnTo>
                  <a:lnTo>
                    <a:pt x="635" y="677"/>
                  </a:lnTo>
                  <a:lnTo>
                    <a:pt x="638" y="700"/>
                  </a:lnTo>
                  <a:lnTo>
                    <a:pt x="643" y="720"/>
                  </a:lnTo>
                  <a:lnTo>
                    <a:pt x="650" y="739"/>
                  </a:lnTo>
                  <a:lnTo>
                    <a:pt x="657" y="757"/>
                  </a:lnTo>
                  <a:lnTo>
                    <a:pt x="666" y="771"/>
                  </a:lnTo>
                  <a:lnTo>
                    <a:pt x="673" y="783"/>
                  </a:lnTo>
                  <a:lnTo>
                    <a:pt x="679" y="792"/>
                  </a:lnTo>
                  <a:lnTo>
                    <a:pt x="684" y="799"/>
                  </a:lnTo>
                  <a:lnTo>
                    <a:pt x="686" y="802"/>
                  </a:lnTo>
                  <a:lnTo>
                    <a:pt x="505" y="963"/>
                  </a:lnTo>
                  <a:lnTo>
                    <a:pt x="0" y="400"/>
                  </a:lnTo>
                  <a:lnTo>
                    <a:pt x="255" y="170"/>
                  </a:lnTo>
                  <a:lnTo>
                    <a:pt x="302" y="133"/>
                  </a:lnTo>
                  <a:lnTo>
                    <a:pt x="352" y="99"/>
                  </a:lnTo>
                  <a:lnTo>
                    <a:pt x="403" y="71"/>
                  </a:lnTo>
                  <a:lnTo>
                    <a:pt x="457" y="46"/>
                  </a:lnTo>
                  <a:lnTo>
                    <a:pt x="511" y="28"/>
                  </a:lnTo>
                  <a:lnTo>
                    <a:pt x="567" y="13"/>
                  </a:lnTo>
                  <a:lnTo>
                    <a:pt x="623" y="4"/>
                  </a:lnTo>
                  <a:lnTo>
                    <a:pt x="6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18"/>
            <p:cNvSpPr>
              <a:spLocks/>
            </p:cNvSpPr>
            <p:nvPr/>
          </p:nvSpPr>
          <p:spPr bwMode="auto">
            <a:xfrm>
              <a:off x="4006850" y="1725613"/>
              <a:ext cx="234950" cy="233363"/>
            </a:xfrm>
            <a:custGeom>
              <a:avLst/>
              <a:gdLst>
                <a:gd name="T0" fmla="*/ 992 w 2072"/>
                <a:gd name="T1" fmla="*/ 0 h 2058"/>
                <a:gd name="T2" fmla="*/ 2072 w 2072"/>
                <a:gd name="T3" fmla="*/ 1204 h 2058"/>
                <a:gd name="T4" fmla="*/ 1350 w 2072"/>
                <a:gd name="T5" fmla="*/ 1852 h 2058"/>
                <a:gd name="T6" fmla="*/ 1309 w 2072"/>
                <a:gd name="T7" fmla="*/ 1886 h 2058"/>
                <a:gd name="T8" fmla="*/ 1266 w 2072"/>
                <a:gd name="T9" fmla="*/ 1916 h 2058"/>
                <a:gd name="T10" fmla="*/ 1220 w 2072"/>
                <a:gd name="T11" fmla="*/ 1945 h 2058"/>
                <a:gd name="T12" fmla="*/ 1172 w 2072"/>
                <a:gd name="T13" fmla="*/ 1970 h 2058"/>
                <a:gd name="T14" fmla="*/ 1122 w 2072"/>
                <a:gd name="T15" fmla="*/ 1993 h 2058"/>
                <a:gd name="T16" fmla="*/ 1070 w 2072"/>
                <a:gd name="T17" fmla="*/ 2011 h 2058"/>
                <a:gd name="T18" fmla="*/ 1018 w 2072"/>
                <a:gd name="T19" fmla="*/ 2027 h 2058"/>
                <a:gd name="T20" fmla="*/ 964 w 2072"/>
                <a:gd name="T21" fmla="*/ 2040 h 2058"/>
                <a:gd name="T22" fmla="*/ 910 w 2072"/>
                <a:gd name="T23" fmla="*/ 2050 h 2058"/>
                <a:gd name="T24" fmla="*/ 856 w 2072"/>
                <a:gd name="T25" fmla="*/ 2056 h 2058"/>
                <a:gd name="T26" fmla="*/ 801 w 2072"/>
                <a:gd name="T27" fmla="*/ 2058 h 2058"/>
                <a:gd name="T28" fmla="*/ 747 w 2072"/>
                <a:gd name="T29" fmla="*/ 2057 h 2058"/>
                <a:gd name="T30" fmla="*/ 694 w 2072"/>
                <a:gd name="T31" fmla="*/ 2052 h 2058"/>
                <a:gd name="T32" fmla="*/ 642 w 2072"/>
                <a:gd name="T33" fmla="*/ 2044 h 2058"/>
                <a:gd name="T34" fmla="*/ 592 w 2072"/>
                <a:gd name="T35" fmla="*/ 2032 h 2058"/>
                <a:gd name="T36" fmla="*/ 542 w 2072"/>
                <a:gd name="T37" fmla="*/ 2015 h 2058"/>
                <a:gd name="T38" fmla="*/ 494 w 2072"/>
                <a:gd name="T39" fmla="*/ 1995 h 2058"/>
                <a:gd name="T40" fmla="*/ 449 w 2072"/>
                <a:gd name="T41" fmla="*/ 1971 h 2058"/>
                <a:gd name="T42" fmla="*/ 406 w 2072"/>
                <a:gd name="T43" fmla="*/ 1943 h 2058"/>
                <a:gd name="T44" fmla="*/ 367 w 2072"/>
                <a:gd name="T45" fmla="*/ 1910 h 2058"/>
                <a:gd name="T46" fmla="*/ 330 w 2072"/>
                <a:gd name="T47" fmla="*/ 1874 h 2058"/>
                <a:gd name="T48" fmla="*/ 138 w 2072"/>
                <a:gd name="T49" fmla="*/ 1661 h 2058"/>
                <a:gd name="T50" fmla="*/ 106 w 2072"/>
                <a:gd name="T51" fmla="*/ 1620 h 2058"/>
                <a:gd name="T52" fmla="*/ 77 w 2072"/>
                <a:gd name="T53" fmla="*/ 1577 h 2058"/>
                <a:gd name="T54" fmla="*/ 54 w 2072"/>
                <a:gd name="T55" fmla="*/ 1532 h 2058"/>
                <a:gd name="T56" fmla="*/ 35 w 2072"/>
                <a:gd name="T57" fmla="*/ 1484 h 2058"/>
                <a:gd name="T58" fmla="*/ 20 w 2072"/>
                <a:gd name="T59" fmla="*/ 1435 h 2058"/>
                <a:gd name="T60" fmla="*/ 9 w 2072"/>
                <a:gd name="T61" fmla="*/ 1384 h 2058"/>
                <a:gd name="T62" fmla="*/ 3 w 2072"/>
                <a:gd name="T63" fmla="*/ 1331 h 2058"/>
                <a:gd name="T64" fmla="*/ 0 w 2072"/>
                <a:gd name="T65" fmla="*/ 1278 h 2058"/>
                <a:gd name="T66" fmla="*/ 1 w 2072"/>
                <a:gd name="T67" fmla="*/ 1225 h 2058"/>
                <a:gd name="T68" fmla="*/ 6 w 2072"/>
                <a:gd name="T69" fmla="*/ 1171 h 2058"/>
                <a:gd name="T70" fmla="*/ 14 w 2072"/>
                <a:gd name="T71" fmla="*/ 1117 h 2058"/>
                <a:gd name="T72" fmla="*/ 26 w 2072"/>
                <a:gd name="T73" fmla="*/ 1064 h 2058"/>
                <a:gd name="T74" fmla="*/ 41 w 2072"/>
                <a:gd name="T75" fmla="*/ 1011 h 2058"/>
                <a:gd name="T76" fmla="*/ 60 w 2072"/>
                <a:gd name="T77" fmla="*/ 959 h 2058"/>
                <a:gd name="T78" fmla="*/ 81 w 2072"/>
                <a:gd name="T79" fmla="*/ 908 h 2058"/>
                <a:gd name="T80" fmla="*/ 106 w 2072"/>
                <a:gd name="T81" fmla="*/ 860 h 2058"/>
                <a:gd name="T82" fmla="*/ 133 w 2072"/>
                <a:gd name="T83" fmla="*/ 813 h 2058"/>
                <a:gd name="T84" fmla="*/ 164 w 2072"/>
                <a:gd name="T85" fmla="*/ 768 h 2058"/>
                <a:gd name="T86" fmla="*/ 197 w 2072"/>
                <a:gd name="T87" fmla="*/ 725 h 2058"/>
                <a:gd name="T88" fmla="*/ 232 w 2072"/>
                <a:gd name="T89" fmla="*/ 685 h 2058"/>
                <a:gd name="T90" fmla="*/ 270 w 2072"/>
                <a:gd name="T91" fmla="*/ 649 h 2058"/>
                <a:gd name="T92" fmla="*/ 992 w 2072"/>
                <a:gd name="T93" fmla="*/ 0 h 2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72" h="2058">
                  <a:moveTo>
                    <a:pt x="992" y="0"/>
                  </a:moveTo>
                  <a:lnTo>
                    <a:pt x="2072" y="1204"/>
                  </a:lnTo>
                  <a:lnTo>
                    <a:pt x="1350" y="1852"/>
                  </a:lnTo>
                  <a:lnTo>
                    <a:pt x="1309" y="1886"/>
                  </a:lnTo>
                  <a:lnTo>
                    <a:pt x="1266" y="1916"/>
                  </a:lnTo>
                  <a:lnTo>
                    <a:pt x="1220" y="1945"/>
                  </a:lnTo>
                  <a:lnTo>
                    <a:pt x="1172" y="1970"/>
                  </a:lnTo>
                  <a:lnTo>
                    <a:pt x="1122" y="1993"/>
                  </a:lnTo>
                  <a:lnTo>
                    <a:pt x="1070" y="2011"/>
                  </a:lnTo>
                  <a:lnTo>
                    <a:pt x="1018" y="2027"/>
                  </a:lnTo>
                  <a:lnTo>
                    <a:pt x="964" y="2040"/>
                  </a:lnTo>
                  <a:lnTo>
                    <a:pt x="910" y="2050"/>
                  </a:lnTo>
                  <a:lnTo>
                    <a:pt x="856" y="2056"/>
                  </a:lnTo>
                  <a:lnTo>
                    <a:pt x="801" y="2058"/>
                  </a:lnTo>
                  <a:lnTo>
                    <a:pt x="747" y="2057"/>
                  </a:lnTo>
                  <a:lnTo>
                    <a:pt x="694" y="2052"/>
                  </a:lnTo>
                  <a:lnTo>
                    <a:pt x="642" y="2044"/>
                  </a:lnTo>
                  <a:lnTo>
                    <a:pt x="592" y="2032"/>
                  </a:lnTo>
                  <a:lnTo>
                    <a:pt x="542" y="2015"/>
                  </a:lnTo>
                  <a:lnTo>
                    <a:pt x="494" y="1995"/>
                  </a:lnTo>
                  <a:lnTo>
                    <a:pt x="449" y="1971"/>
                  </a:lnTo>
                  <a:lnTo>
                    <a:pt x="406" y="1943"/>
                  </a:lnTo>
                  <a:lnTo>
                    <a:pt x="367" y="1910"/>
                  </a:lnTo>
                  <a:lnTo>
                    <a:pt x="330" y="1874"/>
                  </a:lnTo>
                  <a:lnTo>
                    <a:pt x="138" y="1661"/>
                  </a:lnTo>
                  <a:lnTo>
                    <a:pt x="106" y="1620"/>
                  </a:lnTo>
                  <a:lnTo>
                    <a:pt x="77" y="1577"/>
                  </a:lnTo>
                  <a:lnTo>
                    <a:pt x="54" y="1532"/>
                  </a:lnTo>
                  <a:lnTo>
                    <a:pt x="35" y="1484"/>
                  </a:lnTo>
                  <a:lnTo>
                    <a:pt x="20" y="1435"/>
                  </a:lnTo>
                  <a:lnTo>
                    <a:pt x="9" y="1384"/>
                  </a:lnTo>
                  <a:lnTo>
                    <a:pt x="3" y="1331"/>
                  </a:lnTo>
                  <a:lnTo>
                    <a:pt x="0" y="1278"/>
                  </a:lnTo>
                  <a:lnTo>
                    <a:pt x="1" y="1225"/>
                  </a:lnTo>
                  <a:lnTo>
                    <a:pt x="6" y="1171"/>
                  </a:lnTo>
                  <a:lnTo>
                    <a:pt x="14" y="1117"/>
                  </a:lnTo>
                  <a:lnTo>
                    <a:pt x="26" y="1064"/>
                  </a:lnTo>
                  <a:lnTo>
                    <a:pt x="41" y="1011"/>
                  </a:lnTo>
                  <a:lnTo>
                    <a:pt x="60" y="959"/>
                  </a:lnTo>
                  <a:lnTo>
                    <a:pt x="81" y="908"/>
                  </a:lnTo>
                  <a:lnTo>
                    <a:pt x="106" y="860"/>
                  </a:lnTo>
                  <a:lnTo>
                    <a:pt x="133" y="813"/>
                  </a:lnTo>
                  <a:lnTo>
                    <a:pt x="164" y="768"/>
                  </a:lnTo>
                  <a:lnTo>
                    <a:pt x="197" y="725"/>
                  </a:lnTo>
                  <a:lnTo>
                    <a:pt x="232" y="685"/>
                  </a:lnTo>
                  <a:lnTo>
                    <a:pt x="270" y="649"/>
                  </a:lnTo>
                  <a:lnTo>
                    <a:pt x="99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19"/>
            <p:cNvSpPr>
              <a:spLocks/>
            </p:cNvSpPr>
            <p:nvPr/>
          </p:nvSpPr>
          <p:spPr bwMode="auto">
            <a:xfrm>
              <a:off x="4191000" y="1716088"/>
              <a:ext cx="111125" cy="141288"/>
            </a:xfrm>
            <a:custGeom>
              <a:avLst/>
              <a:gdLst>
                <a:gd name="T0" fmla="*/ 754 w 984"/>
                <a:gd name="T1" fmla="*/ 0 h 1236"/>
                <a:gd name="T2" fmla="*/ 814 w 984"/>
                <a:gd name="T3" fmla="*/ 66 h 1236"/>
                <a:gd name="T4" fmla="*/ 853 w 984"/>
                <a:gd name="T5" fmla="*/ 113 h 1236"/>
                <a:gd name="T6" fmla="*/ 887 w 984"/>
                <a:gd name="T7" fmla="*/ 162 h 1236"/>
                <a:gd name="T8" fmla="*/ 915 w 984"/>
                <a:gd name="T9" fmla="*/ 214 h 1236"/>
                <a:gd name="T10" fmla="*/ 939 w 984"/>
                <a:gd name="T11" fmla="*/ 267 h 1236"/>
                <a:gd name="T12" fmla="*/ 957 w 984"/>
                <a:gd name="T13" fmla="*/ 321 h 1236"/>
                <a:gd name="T14" fmla="*/ 971 w 984"/>
                <a:gd name="T15" fmla="*/ 377 h 1236"/>
                <a:gd name="T16" fmla="*/ 980 w 984"/>
                <a:gd name="T17" fmla="*/ 433 h 1236"/>
                <a:gd name="T18" fmla="*/ 984 w 984"/>
                <a:gd name="T19" fmla="*/ 490 h 1236"/>
                <a:gd name="T20" fmla="*/ 983 w 984"/>
                <a:gd name="T21" fmla="*/ 547 h 1236"/>
                <a:gd name="T22" fmla="*/ 978 w 984"/>
                <a:gd name="T23" fmla="*/ 603 h 1236"/>
                <a:gd name="T24" fmla="*/ 968 w 984"/>
                <a:gd name="T25" fmla="*/ 659 h 1236"/>
                <a:gd name="T26" fmla="*/ 953 w 984"/>
                <a:gd name="T27" fmla="*/ 714 h 1236"/>
                <a:gd name="T28" fmla="*/ 933 w 984"/>
                <a:gd name="T29" fmla="*/ 768 h 1236"/>
                <a:gd name="T30" fmla="*/ 908 w 984"/>
                <a:gd name="T31" fmla="*/ 819 h 1236"/>
                <a:gd name="T32" fmla="*/ 880 w 984"/>
                <a:gd name="T33" fmla="*/ 870 h 1236"/>
                <a:gd name="T34" fmla="*/ 845 w 984"/>
                <a:gd name="T35" fmla="*/ 918 h 1236"/>
                <a:gd name="T36" fmla="*/ 806 w 984"/>
                <a:gd name="T37" fmla="*/ 963 h 1236"/>
                <a:gd name="T38" fmla="*/ 764 w 984"/>
                <a:gd name="T39" fmla="*/ 1006 h 1236"/>
                <a:gd name="T40" fmla="*/ 507 w 984"/>
                <a:gd name="T41" fmla="*/ 1236 h 1236"/>
                <a:gd name="T42" fmla="*/ 0 w 984"/>
                <a:gd name="T43" fmla="*/ 671 h 1236"/>
                <a:gd name="T44" fmla="*/ 180 w 984"/>
                <a:gd name="T45" fmla="*/ 509 h 1236"/>
                <a:gd name="T46" fmla="*/ 180 w 984"/>
                <a:gd name="T47" fmla="*/ 507 h 1236"/>
                <a:gd name="T48" fmla="*/ 205 w 984"/>
                <a:gd name="T49" fmla="*/ 530 h 1236"/>
                <a:gd name="T50" fmla="*/ 229 w 984"/>
                <a:gd name="T51" fmla="*/ 548 h 1236"/>
                <a:gd name="T52" fmla="*/ 254 w 984"/>
                <a:gd name="T53" fmla="*/ 559 h 1236"/>
                <a:gd name="T54" fmla="*/ 279 w 984"/>
                <a:gd name="T55" fmla="*/ 566 h 1236"/>
                <a:gd name="T56" fmla="*/ 303 w 984"/>
                <a:gd name="T57" fmla="*/ 569 h 1236"/>
                <a:gd name="T58" fmla="*/ 328 w 984"/>
                <a:gd name="T59" fmla="*/ 568 h 1236"/>
                <a:gd name="T60" fmla="*/ 350 w 984"/>
                <a:gd name="T61" fmla="*/ 565 h 1236"/>
                <a:gd name="T62" fmla="*/ 372 w 984"/>
                <a:gd name="T63" fmla="*/ 559 h 1236"/>
                <a:gd name="T64" fmla="*/ 391 w 984"/>
                <a:gd name="T65" fmla="*/ 552 h 1236"/>
                <a:gd name="T66" fmla="*/ 409 w 984"/>
                <a:gd name="T67" fmla="*/ 545 h 1236"/>
                <a:gd name="T68" fmla="*/ 423 w 984"/>
                <a:gd name="T69" fmla="*/ 536 h 1236"/>
                <a:gd name="T70" fmla="*/ 436 w 984"/>
                <a:gd name="T71" fmla="*/ 529 h 1236"/>
                <a:gd name="T72" fmla="*/ 445 w 984"/>
                <a:gd name="T73" fmla="*/ 523 h 1236"/>
                <a:gd name="T74" fmla="*/ 451 w 984"/>
                <a:gd name="T75" fmla="*/ 519 h 1236"/>
                <a:gd name="T76" fmla="*/ 453 w 984"/>
                <a:gd name="T77" fmla="*/ 518 h 1236"/>
                <a:gd name="T78" fmla="*/ 595 w 984"/>
                <a:gd name="T79" fmla="*/ 391 h 1236"/>
                <a:gd name="T80" fmla="*/ 618 w 984"/>
                <a:gd name="T81" fmla="*/ 366 h 1236"/>
                <a:gd name="T82" fmla="*/ 635 w 984"/>
                <a:gd name="T83" fmla="*/ 342 h 1236"/>
                <a:gd name="T84" fmla="*/ 647 w 984"/>
                <a:gd name="T85" fmla="*/ 317 h 1236"/>
                <a:gd name="T86" fmla="*/ 655 w 984"/>
                <a:gd name="T87" fmla="*/ 293 h 1236"/>
                <a:gd name="T88" fmla="*/ 659 w 984"/>
                <a:gd name="T89" fmla="*/ 269 h 1236"/>
                <a:gd name="T90" fmla="*/ 659 w 984"/>
                <a:gd name="T91" fmla="*/ 246 h 1236"/>
                <a:gd name="T92" fmla="*/ 656 w 984"/>
                <a:gd name="T93" fmla="*/ 224 h 1236"/>
                <a:gd name="T94" fmla="*/ 651 w 984"/>
                <a:gd name="T95" fmla="*/ 203 h 1236"/>
                <a:gd name="T96" fmla="*/ 644 w 984"/>
                <a:gd name="T97" fmla="*/ 185 h 1236"/>
                <a:gd name="T98" fmla="*/ 637 w 984"/>
                <a:gd name="T99" fmla="*/ 169 h 1236"/>
                <a:gd name="T100" fmla="*/ 630 w 984"/>
                <a:gd name="T101" fmla="*/ 154 h 1236"/>
                <a:gd name="T102" fmla="*/ 624 w 984"/>
                <a:gd name="T103" fmla="*/ 142 h 1236"/>
                <a:gd name="T104" fmla="*/ 618 w 984"/>
                <a:gd name="T105" fmla="*/ 134 h 1236"/>
                <a:gd name="T106" fmla="*/ 614 w 984"/>
                <a:gd name="T107" fmla="*/ 128 h 1236"/>
                <a:gd name="T108" fmla="*/ 613 w 984"/>
                <a:gd name="T109" fmla="*/ 127 h 1236"/>
                <a:gd name="T110" fmla="*/ 754 w 984"/>
                <a:gd name="T111" fmla="*/ 0 h 1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84" h="1236">
                  <a:moveTo>
                    <a:pt x="754" y="0"/>
                  </a:moveTo>
                  <a:lnTo>
                    <a:pt x="814" y="66"/>
                  </a:lnTo>
                  <a:lnTo>
                    <a:pt x="853" y="113"/>
                  </a:lnTo>
                  <a:lnTo>
                    <a:pt x="887" y="162"/>
                  </a:lnTo>
                  <a:lnTo>
                    <a:pt x="915" y="214"/>
                  </a:lnTo>
                  <a:lnTo>
                    <a:pt x="939" y="267"/>
                  </a:lnTo>
                  <a:lnTo>
                    <a:pt x="957" y="321"/>
                  </a:lnTo>
                  <a:lnTo>
                    <a:pt x="971" y="377"/>
                  </a:lnTo>
                  <a:lnTo>
                    <a:pt x="980" y="433"/>
                  </a:lnTo>
                  <a:lnTo>
                    <a:pt x="984" y="490"/>
                  </a:lnTo>
                  <a:lnTo>
                    <a:pt x="983" y="547"/>
                  </a:lnTo>
                  <a:lnTo>
                    <a:pt x="978" y="603"/>
                  </a:lnTo>
                  <a:lnTo>
                    <a:pt x="968" y="659"/>
                  </a:lnTo>
                  <a:lnTo>
                    <a:pt x="953" y="714"/>
                  </a:lnTo>
                  <a:lnTo>
                    <a:pt x="933" y="768"/>
                  </a:lnTo>
                  <a:lnTo>
                    <a:pt x="908" y="819"/>
                  </a:lnTo>
                  <a:lnTo>
                    <a:pt x="880" y="870"/>
                  </a:lnTo>
                  <a:lnTo>
                    <a:pt x="845" y="918"/>
                  </a:lnTo>
                  <a:lnTo>
                    <a:pt x="806" y="963"/>
                  </a:lnTo>
                  <a:lnTo>
                    <a:pt x="764" y="1006"/>
                  </a:lnTo>
                  <a:lnTo>
                    <a:pt x="507" y="1236"/>
                  </a:lnTo>
                  <a:lnTo>
                    <a:pt x="0" y="671"/>
                  </a:lnTo>
                  <a:lnTo>
                    <a:pt x="180" y="509"/>
                  </a:lnTo>
                  <a:lnTo>
                    <a:pt x="180" y="507"/>
                  </a:lnTo>
                  <a:lnTo>
                    <a:pt x="205" y="530"/>
                  </a:lnTo>
                  <a:lnTo>
                    <a:pt x="229" y="548"/>
                  </a:lnTo>
                  <a:lnTo>
                    <a:pt x="254" y="559"/>
                  </a:lnTo>
                  <a:lnTo>
                    <a:pt x="279" y="566"/>
                  </a:lnTo>
                  <a:lnTo>
                    <a:pt x="303" y="569"/>
                  </a:lnTo>
                  <a:lnTo>
                    <a:pt x="328" y="568"/>
                  </a:lnTo>
                  <a:lnTo>
                    <a:pt x="350" y="565"/>
                  </a:lnTo>
                  <a:lnTo>
                    <a:pt x="372" y="559"/>
                  </a:lnTo>
                  <a:lnTo>
                    <a:pt x="391" y="552"/>
                  </a:lnTo>
                  <a:lnTo>
                    <a:pt x="409" y="545"/>
                  </a:lnTo>
                  <a:lnTo>
                    <a:pt x="423" y="536"/>
                  </a:lnTo>
                  <a:lnTo>
                    <a:pt x="436" y="529"/>
                  </a:lnTo>
                  <a:lnTo>
                    <a:pt x="445" y="523"/>
                  </a:lnTo>
                  <a:lnTo>
                    <a:pt x="451" y="519"/>
                  </a:lnTo>
                  <a:lnTo>
                    <a:pt x="453" y="518"/>
                  </a:lnTo>
                  <a:lnTo>
                    <a:pt x="595" y="391"/>
                  </a:lnTo>
                  <a:lnTo>
                    <a:pt x="618" y="366"/>
                  </a:lnTo>
                  <a:lnTo>
                    <a:pt x="635" y="342"/>
                  </a:lnTo>
                  <a:lnTo>
                    <a:pt x="647" y="317"/>
                  </a:lnTo>
                  <a:lnTo>
                    <a:pt x="655" y="293"/>
                  </a:lnTo>
                  <a:lnTo>
                    <a:pt x="659" y="269"/>
                  </a:lnTo>
                  <a:lnTo>
                    <a:pt x="659" y="246"/>
                  </a:lnTo>
                  <a:lnTo>
                    <a:pt x="656" y="224"/>
                  </a:lnTo>
                  <a:lnTo>
                    <a:pt x="651" y="203"/>
                  </a:lnTo>
                  <a:lnTo>
                    <a:pt x="644" y="185"/>
                  </a:lnTo>
                  <a:lnTo>
                    <a:pt x="637" y="169"/>
                  </a:lnTo>
                  <a:lnTo>
                    <a:pt x="630" y="154"/>
                  </a:lnTo>
                  <a:lnTo>
                    <a:pt x="624" y="142"/>
                  </a:lnTo>
                  <a:lnTo>
                    <a:pt x="618" y="134"/>
                  </a:lnTo>
                  <a:lnTo>
                    <a:pt x="614" y="128"/>
                  </a:lnTo>
                  <a:lnTo>
                    <a:pt x="613" y="127"/>
                  </a:lnTo>
                  <a:lnTo>
                    <a:pt x="7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20"/>
            <p:cNvSpPr>
              <a:spLocks/>
            </p:cNvSpPr>
            <p:nvPr/>
          </p:nvSpPr>
          <p:spPr bwMode="auto">
            <a:xfrm>
              <a:off x="4267200" y="1601788"/>
              <a:ext cx="61913" cy="114300"/>
            </a:xfrm>
            <a:custGeom>
              <a:avLst/>
              <a:gdLst>
                <a:gd name="T0" fmla="*/ 351 w 546"/>
                <a:gd name="T1" fmla="*/ 3 h 1016"/>
                <a:gd name="T2" fmla="*/ 442 w 546"/>
                <a:gd name="T3" fmla="*/ 23 h 1016"/>
                <a:gd name="T4" fmla="*/ 538 w 546"/>
                <a:gd name="T5" fmla="*/ 60 h 1016"/>
                <a:gd name="T6" fmla="*/ 546 w 546"/>
                <a:gd name="T7" fmla="*/ 72 h 1016"/>
                <a:gd name="T8" fmla="*/ 540 w 546"/>
                <a:gd name="T9" fmla="*/ 91 h 1016"/>
                <a:gd name="T10" fmla="*/ 521 w 546"/>
                <a:gd name="T11" fmla="*/ 113 h 1016"/>
                <a:gd name="T12" fmla="*/ 499 w 546"/>
                <a:gd name="T13" fmla="*/ 125 h 1016"/>
                <a:gd name="T14" fmla="*/ 480 w 546"/>
                <a:gd name="T15" fmla="*/ 125 h 1016"/>
                <a:gd name="T16" fmla="*/ 386 w 546"/>
                <a:gd name="T17" fmla="*/ 89 h 1016"/>
                <a:gd name="T18" fmla="*/ 305 w 546"/>
                <a:gd name="T19" fmla="*/ 72 h 1016"/>
                <a:gd name="T20" fmla="*/ 235 w 546"/>
                <a:gd name="T21" fmla="*/ 68 h 1016"/>
                <a:gd name="T22" fmla="*/ 178 w 546"/>
                <a:gd name="T23" fmla="*/ 75 h 1016"/>
                <a:gd name="T24" fmla="*/ 136 w 546"/>
                <a:gd name="T25" fmla="*/ 90 h 1016"/>
                <a:gd name="T26" fmla="*/ 107 w 546"/>
                <a:gd name="T27" fmla="*/ 111 h 1016"/>
                <a:gd name="T28" fmla="*/ 88 w 546"/>
                <a:gd name="T29" fmla="*/ 145 h 1016"/>
                <a:gd name="T30" fmla="*/ 82 w 546"/>
                <a:gd name="T31" fmla="*/ 191 h 1016"/>
                <a:gd name="T32" fmla="*/ 93 w 546"/>
                <a:gd name="T33" fmla="*/ 247 h 1016"/>
                <a:gd name="T34" fmla="*/ 124 w 546"/>
                <a:gd name="T35" fmla="*/ 310 h 1016"/>
                <a:gd name="T36" fmla="*/ 180 w 546"/>
                <a:gd name="T37" fmla="*/ 377 h 1016"/>
                <a:gd name="T38" fmla="*/ 262 w 546"/>
                <a:gd name="T39" fmla="*/ 449 h 1016"/>
                <a:gd name="T40" fmla="*/ 330 w 546"/>
                <a:gd name="T41" fmla="*/ 523 h 1016"/>
                <a:gd name="T42" fmla="*/ 372 w 546"/>
                <a:gd name="T43" fmla="*/ 594 h 1016"/>
                <a:gd name="T44" fmla="*/ 389 w 546"/>
                <a:gd name="T45" fmla="*/ 665 h 1016"/>
                <a:gd name="T46" fmla="*/ 381 w 546"/>
                <a:gd name="T47" fmla="*/ 733 h 1016"/>
                <a:gd name="T48" fmla="*/ 347 w 546"/>
                <a:gd name="T49" fmla="*/ 799 h 1016"/>
                <a:gd name="T50" fmla="*/ 302 w 546"/>
                <a:gd name="T51" fmla="*/ 856 h 1016"/>
                <a:gd name="T52" fmla="*/ 253 w 546"/>
                <a:gd name="T53" fmla="*/ 904 h 1016"/>
                <a:gd name="T54" fmla="*/ 202 w 546"/>
                <a:gd name="T55" fmla="*/ 944 h 1016"/>
                <a:gd name="T56" fmla="*/ 154 w 546"/>
                <a:gd name="T57" fmla="*/ 974 h 1016"/>
                <a:gd name="T58" fmla="*/ 114 w 546"/>
                <a:gd name="T59" fmla="*/ 996 h 1016"/>
                <a:gd name="T60" fmla="*/ 85 w 546"/>
                <a:gd name="T61" fmla="*/ 1011 h 1016"/>
                <a:gd name="T62" fmla="*/ 71 w 546"/>
                <a:gd name="T63" fmla="*/ 1016 h 1016"/>
                <a:gd name="T64" fmla="*/ 5 w 546"/>
                <a:gd name="T65" fmla="*/ 932 h 1016"/>
                <a:gd name="T66" fmla="*/ 28 w 546"/>
                <a:gd name="T67" fmla="*/ 923 h 1016"/>
                <a:gd name="T68" fmla="*/ 57 w 546"/>
                <a:gd name="T69" fmla="*/ 916 h 1016"/>
                <a:gd name="T70" fmla="*/ 85 w 546"/>
                <a:gd name="T71" fmla="*/ 911 h 1016"/>
                <a:gd name="T72" fmla="*/ 134 w 546"/>
                <a:gd name="T73" fmla="*/ 895 h 1016"/>
                <a:gd name="T74" fmla="*/ 199 w 546"/>
                <a:gd name="T75" fmla="*/ 862 h 1016"/>
                <a:gd name="T76" fmla="*/ 242 w 546"/>
                <a:gd name="T77" fmla="*/ 829 h 1016"/>
                <a:gd name="T78" fmla="*/ 269 w 546"/>
                <a:gd name="T79" fmla="*/ 802 h 1016"/>
                <a:gd name="T80" fmla="*/ 281 w 546"/>
                <a:gd name="T81" fmla="*/ 786 h 1016"/>
                <a:gd name="T82" fmla="*/ 289 w 546"/>
                <a:gd name="T83" fmla="*/ 773 h 1016"/>
                <a:gd name="T84" fmla="*/ 301 w 546"/>
                <a:gd name="T85" fmla="*/ 748 h 1016"/>
                <a:gd name="T86" fmla="*/ 309 w 546"/>
                <a:gd name="T87" fmla="*/ 717 h 1016"/>
                <a:gd name="T88" fmla="*/ 308 w 546"/>
                <a:gd name="T89" fmla="*/ 681 h 1016"/>
                <a:gd name="T90" fmla="*/ 295 w 546"/>
                <a:gd name="T91" fmla="*/ 639 h 1016"/>
                <a:gd name="T92" fmla="*/ 268 w 546"/>
                <a:gd name="T93" fmla="*/ 590 h 1016"/>
                <a:gd name="T94" fmla="*/ 222 w 546"/>
                <a:gd name="T95" fmla="*/ 535 h 1016"/>
                <a:gd name="T96" fmla="*/ 155 w 546"/>
                <a:gd name="T97" fmla="*/ 473 h 1016"/>
                <a:gd name="T98" fmla="*/ 87 w 546"/>
                <a:gd name="T99" fmla="*/ 407 h 1016"/>
                <a:gd name="T100" fmla="*/ 39 w 546"/>
                <a:gd name="T101" fmla="*/ 340 h 1016"/>
                <a:gd name="T102" fmla="*/ 12 w 546"/>
                <a:gd name="T103" fmla="*/ 272 h 1016"/>
                <a:gd name="T104" fmla="*/ 8 w 546"/>
                <a:gd name="T105" fmla="*/ 206 h 1016"/>
                <a:gd name="T106" fmla="*/ 27 w 546"/>
                <a:gd name="T107" fmla="*/ 144 h 1016"/>
                <a:gd name="T108" fmla="*/ 67 w 546"/>
                <a:gd name="T109" fmla="*/ 86 h 1016"/>
                <a:gd name="T110" fmla="*/ 123 w 546"/>
                <a:gd name="T111" fmla="*/ 41 h 1016"/>
                <a:gd name="T112" fmla="*/ 190 w 546"/>
                <a:gd name="T113" fmla="*/ 13 h 1016"/>
                <a:gd name="T114" fmla="*/ 267 w 546"/>
                <a:gd name="T115" fmla="*/ 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6" h="1016">
                  <a:moveTo>
                    <a:pt x="309" y="0"/>
                  </a:moveTo>
                  <a:lnTo>
                    <a:pt x="351" y="3"/>
                  </a:lnTo>
                  <a:lnTo>
                    <a:pt x="396" y="11"/>
                  </a:lnTo>
                  <a:lnTo>
                    <a:pt x="442" y="23"/>
                  </a:lnTo>
                  <a:lnTo>
                    <a:pt x="490" y="39"/>
                  </a:lnTo>
                  <a:lnTo>
                    <a:pt x="538" y="60"/>
                  </a:lnTo>
                  <a:lnTo>
                    <a:pt x="544" y="64"/>
                  </a:lnTo>
                  <a:lnTo>
                    <a:pt x="546" y="72"/>
                  </a:lnTo>
                  <a:lnTo>
                    <a:pt x="545" y="81"/>
                  </a:lnTo>
                  <a:lnTo>
                    <a:pt x="540" y="91"/>
                  </a:lnTo>
                  <a:lnTo>
                    <a:pt x="532" y="102"/>
                  </a:lnTo>
                  <a:lnTo>
                    <a:pt x="521" y="113"/>
                  </a:lnTo>
                  <a:lnTo>
                    <a:pt x="510" y="120"/>
                  </a:lnTo>
                  <a:lnTo>
                    <a:pt x="499" y="125"/>
                  </a:lnTo>
                  <a:lnTo>
                    <a:pt x="489" y="127"/>
                  </a:lnTo>
                  <a:lnTo>
                    <a:pt x="480" y="125"/>
                  </a:lnTo>
                  <a:lnTo>
                    <a:pt x="432" y="105"/>
                  </a:lnTo>
                  <a:lnTo>
                    <a:pt x="386" y="89"/>
                  </a:lnTo>
                  <a:lnTo>
                    <a:pt x="344" y="79"/>
                  </a:lnTo>
                  <a:lnTo>
                    <a:pt x="305" y="72"/>
                  </a:lnTo>
                  <a:lnTo>
                    <a:pt x="268" y="68"/>
                  </a:lnTo>
                  <a:lnTo>
                    <a:pt x="235" y="68"/>
                  </a:lnTo>
                  <a:lnTo>
                    <a:pt x="205" y="70"/>
                  </a:lnTo>
                  <a:lnTo>
                    <a:pt x="178" y="75"/>
                  </a:lnTo>
                  <a:lnTo>
                    <a:pt x="155" y="82"/>
                  </a:lnTo>
                  <a:lnTo>
                    <a:pt x="136" y="90"/>
                  </a:lnTo>
                  <a:lnTo>
                    <a:pt x="119" y="100"/>
                  </a:lnTo>
                  <a:lnTo>
                    <a:pt x="107" y="111"/>
                  </a:lnTo>
                  <a:lnTo>
                    <a:pt x="96" y="126"/>
                  </a:lnTo>
                  <a:lnTo>
                    <a:pt x="88" y="145"/>
                  </a:lnTo>
                  <a:lnTo>
                    <a:pt x="83" y="167"/>
                  </a:lnTo>
                  <a:lnTo>
                    <a:pt x="82" y="191"/>
                  </a:lnTo>
                  <a:lnTo>
                    <a:pt x="85" y="218"/>
                  </a:lnTo>
                  <a:lnTo>
                    <a:pt x="93" y="247"/>
                  </a:lnTo>
                  <a:lnTo>
                    <a:pt x="105" y="278"/>
                  </a:lnTo>
                  <a:lnTo>
                    <a:pt x="124" y="310"/>
                  </a:lnTo>
                  <a:lnTo>
                    <a:pt x="149" y="343"/>
                  </a:lnTo>
                  <a:lnTo>
                    <a:pt x="180" y="377"/>
                  </a:lnTo>
                  <a:lnTo>
                    <a:pt x="219" y="411"/>
                  </a:lnTo>
                  <a:lnTo>
                    <a:pt x="262" y="449"/>
                  </a:lnTo>
                  <a:lnTo>
                    <a:pt x="298" y="486"/>
                  </a:lnTo>
                  <a:lnTo>
                    <a:pt x="330" y="523"/>
                  </a:lnTo>
                  <a:lnTo>
                    <a:pt x="353" y="559"/>
                  </a:lnTo>
                  <a:lnTo>
                    <a:pt x="372" y="594"/>
                  </a:lnTo>
                  <a:lnTo>
                    <a:pt x="383" y="630"/>
                  </a:lnTo>
                  <a:lnTo>
                    <a:pt x="389" y="665"/>
                  </a:lnTo>
                  <a:lnTo>
                    <a:pt x="388" y="699"/>
                  </a:lnTo>
                  <a:lnTo>
                    <a:pt x="381" y="733"/>
                  </a:lnTo>
                  <a:lnTo>
                    <a:pt x="368" y="766"/>
                  </a:lnTo>
                  <a:lnTo>
                    <a:pt x="347" y="799"/>
                  </a:lnTo>
                  <a:lnTo>
                    <a:pt x="326" y="828"/>
                  </a:lnTo>
                  <a:lnTo>
                    <a:pt x="302" y="856"/>
                  </a:lnTo>
                  <a:lnTo>
                    <a:pt x="278" y="880"/>
                  </a:lnTo>
                  <a:lnTo>
                    <a:pt x="253" y="904"/>
                  </a:lnTo>
                  <a:lnTo>
                    <a:pt x="227" y="924"/>
                  </a:lnTo>
                  <a:lnTo>
                    <a:pt x="202" y="944"/>
                  </a:lnTo>
                  <a:lnTo>
                    <a:pt x="177" y="960"/>
                  </a:lnTo>
                  <a:lnTo>
                    <a:pt x="154" y="974"/>
                  </a:lnTo>
                  <a:lnTo>
                    <a:pt x="132" y="986"/>
                  </a:lnTo>
                  <a:lnTo>
                    <a:pt x="114" y="996"/>
                  </a:lnTo>
                  <a:lnTo>
                    <a:pt x="98" y="1005"/>
                  </a:lnTo>
                  <a:lnTo>
                    <a:pt x="85" y="1011"/>
                  </a:lnTo>
                  <a:lnTo>
                    <a:pt x="76" y="1015"/>
                  </a:lnTo>
                  <a:lnTo>
                    <a:pt x="71" y="1016"/>
                  </a:lnTo>
                  <a:lnTo>
                    <a:pt x="0" y="939"/>
                  </a:lnTo>
                  <a:lnTo>
                    <a:pt x="5" y="932"/>
                  </a:lnTo>
                  <a:lnTo>
                    <a:pt x="14" y="927"/>
                  </a:lnTo>
                  <a:lnTo>
                    <a:pt x="28" y="923"/>
                  </a:lnTo>
                  <a:lnTo>
                    <a:pt x="42" y="919"/>
                  </a:lnTo>
                  <a:lnTo>
                    <a:pt x="57" y="916"/>
                  </a:lnTo>
                  <a:lnTo>
                    <a:pt x="72" y="913"/>
                  </a:lnTo>
                  <a:lnTo>
                    <a:pt x="85" y="911"/>
                  </a:lnTo>
                  <a:lnTo>
                    <a:pt x="94" y="910"/>
                  </a:lnTo>
                  <a:lnTo>
                    <a:pt x="134" y="895"/>
                  </a:lnTo>
                  <a:lnTo>
                    <a:pt x="169" y="879"/>
                  </a:lnTo>
                  <a:lnTo>
                    <a:pt x="199" y="862"/>
                  </a:lnTo>
                  <a:lnTo>
                    <a:pt x="223" y="846"/>
                  </a:lnTo>
                  <a:lnTo>
                    <a:pt x="242" y="829"/>
                  </a:lnTo>
                  <a:lnTo>
                    <a:pt x="258" y="815"/>
                  </a:lnTo>
                  <a:lnTo>
                    <a:pt x="269" y="802"/>
                  </a:lnTo>
                  <a:lnTo>
                    <a:pt x="277" y="792"/>
                  </a:lnTo>
                  <a:lnTo>
                    <a:pt x="281" y="786"/>
                  </a:lnTo>
                  <a:lnTo>
                    <a:pt x="282" y="784"/>
                  </a:lnTo>
                  <a:lnTo>
                    <a:pt x="289" y="773"/>
                  </a:lnTo>
                  <a:lnTo>
                    <a:pt x="295" y="761"/>
                  </a:lnTo>
                  <a:lnTo>
                    <a:pt x="301" y="748"/>
                  </a:lnTo>
                  <a:lnTo>
                    <a:pt x="306" y="734"/>
                  </a:lnTo>
                  <a:lnTo>
                    <a:pt x="309" y="717"/>
                  </a:lnTo>
                  <a:lnTo>
                    <a:pt x="310" y="700"/>
                  </a:lnTo>
                  <a:lnTo>
                    <a:pt x="308" y="681"/>
                  </a:lnTo>
                  <a:lnTo>
                    <a:pt x="302" y="660"/>
                  </a:lnTo>
                  <a:lnTo>
                    <a:pt x="295" y="639"/>
                  </a:lnTo>
                  <a:lnTo>
                    <a:pt x="283" y="616"/>
                  </a:lnTo>
                  <a:lnTo>
                    <a:pt x="268" y="590"/>
                  </a:lnTo>
                  <a:lnTo>
                    <a:pt x="248" y="564"/>
                  </a:lnTo>
                  <a:lnTo>
                    <a:pt x="222" y="535"/>
                  </a:lnTo>
                  <a:lnTo>
                    <a:pt x="192" y="505"/>
                  </a:lnTo>
                  <a:lnTo>
                    <a:pt x="155" y="473"/>
                  </a:lnTo>
                  <a:lnTo>
                    <a:pt x="118" y="441"/>
                  </a:lnTo>
                  <a:lnTo>
                    <a:pt x="87" y="407"/>
                  </a:lnTo>
                  <a:lnTo>
                    <a:pt x="60" y="373"/>
                  </a:lnTo>
                  <a:lnTo>
                    <a:pt x="39" y="340"/>
                  </a:lnTo>
                  <a:lnTo>
                    <a:pt x="24" y="306"/>
                  </a:lnTo>
                  <a:lnTo>
                    <a:pt x="12" y="272"/>
                  </a:lnTo>
                  <a:lnTo>
                    <a:pt x="7" y="239"/>
                  </a:lnTo>
                  <a:lnTo>
                    <a:pt x="8" y="206"/>
                  </a:lnTo>
                  <a:lnTo>
                    <a:pt x="14" y="175"/>
                  </a:lnTo>
                  <a:lnTo>
                    <a:pt x="27" y="144"/>
                  </a:lnTo>
                  <a:lnTo>
                    <a:pt x="44" y="115"/>
                  </a:lnTo>
                  <a:lnTo>
                    <a:pt x="67" y="86"/>
                  </a:lnTo>
                  <a:lnTo>
                    <a:pt x="94" y="62"/>
                  </a:lnTo>
                  <a:lnTo>
                    <a:pt x="123" y="41"/>
                  </a:lnTo>
                  <a:lnTo>
                    <a:pt x="156" y="25"/>
                  </a:lnTo>
                  <a:lnTo>
                    <a:pt x="190" y="13"/>
                  </a:lnTo>
                  <a:lnTo>
                    <a:pt x="227" y="4"/>
                  </a:lnTo>
                  <a:lnTo>
                    <a:pt x="267" y="0"/>
                  </a:lnTo>
                  <a:lnTo>
                    <a:pt x="3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21"/>
            <p:cNvSpPr>
              <a:spLocks/>
            </p:cNvSpPr>
            <p:nvPr/>
          </p:nvSpPr>
          <p:spPr bwMode="auto">
            <a:xfrm>
              <a:off x="4211638" y="1727200"/>
              <a:ext cx="41275" cy="39688"/>
            </a:xfrm>
            <a:custGeom>
              <a:avLst/>
              <a:gdLst>
                <a:gd name="T0" fmla="*/ 263 w 366"/>
                <a:gd name="T1" fmla="*/ 0 h 351"/>
                <a:gd name="T2" fmla="*/ 283 w 366"/>
                <a:gd name="T3" fmla="*/ 3 h 351"/>
                <a:gd name="T4" fmla="*/ 303 w 366"/>
                <a:gd name="T5" fmla="*/ 11 h 351"/>
                <a:gd name="T6" fmla="*/ 322 w 366"/>
                <a:gd name="T7" fmla="*/ 22 h 351"/>
                <a:gd name="T8" fmla="*/ 338 w 366"/>
                <a:gd name="T9" fmla="*/ 37 h 351"/>
                <a:gd name="T10" fmla="*/ 350 w 366"/>
                <a:gd name="T11" fmla="*/ 54 h 351"/>
                <a:gd name="T12" fmla="*/ 360 w 366"/>
                <a:gd name="T13" fmla="*/ 75 h 351"/>
                <a:gd name="T14" fmla="*/ 365 w 366"/>
                <a:gd name="T15" fmla="*/ 95 h 351"/>
                <a:gd name="T16" fmla="*/ 366 w 366"/>
                <a:gd name="T17" fmla="*/ 115 h 351"/>
                <a:gd name="T18" fmla="*/ 363 w 366"/>
                <a:gd name="T19" fmla="*/ 136 h 351"/>
                <a:gd name="T20" fmla="*/ 356 w 366"/>
                <a:gd name="T21" fmla="*/ 156 h 351"/>
                <a:gd name="T22" fmla="*/ 344 w 366"/>
                <a:gd name="T23" fmla="*/ 175 h 351"/>
                <a:gd name="T24" fmla="*/ 330 w 366"/>
                <a:gd name="T25" fmla="*/ 191 h 351"/>
                <a:gd name="T26" fmla="*/ 182 w 366"/>
                <a:gd name="T27" fmla="*/ 323 h 351"/>
                <a:gd name="T28" fmla="*/ 164 w 366"/>
                <a:gd name="T29" fmla="*/ 336 h 351"/>
                <a:gd name="T30" fmla="*/ 145 w 366"/>
                <a:gd name="T31" fmla="*/ 346 h 351"/>
                <a:gd name="T32" fmla="*/ 124 w 366"/>
                <a:gd name="T33" fmla="*/ 351 h 351"/>
                <a:gd name="T34" fmla="*/ 103 w 366"/>
                <a:gd name="T35" fmla="*/ 351 h 351"/>
                <a:gd name="T36" fmla="*/ 83 w 366"/>
                <a:gd name="T37" fmla="*/ 348 h 351"/>
                <a:gd name="T38" fmla="*/ 63 w 366"/>
                <a:gd name="T39" fmla="*/ 340 h 351"/>
                <a:gd name="T40" fmla="*/ 44 w 366"/>
                <a:gd name="T41" fmla="*/ 330 h 351"/>
                <a:gd name="T42" fmla="*/ 28 w 366"/>
                <a:gd name="T43" fmla="*/ 315 h 351"/>
                <a:gd name="T44" fmla="*/ 15 w 366"/>
                <a:gd name="T45" fmla="*/ 297 h 351"/>
                <a:gd name="T46" fmla="*/ 6 w 366"/>
                <a:gd name="T47" fmla="*/ 277 h 351"/>
                <a:gd name="T48" fmla="*/ 1 w 366"/>
                <a:gd name="T49" fmla="*/ 257 h 351"/>
                <a:gd name="T50" fmla="*/ 0 w 366"/>
                <a:gd name="T51" fmla="*/ 236 h 351"/>
                <a:gd name="T52" fmla="*/ 3 w 366"/>
                <a:gd name="T53" fmla="*/ 215 h 351"/>
                <a:gd name="T54" fmla="*/ 10 w 366"/>
                <a:gd name="T55" fmla="*/ 196 h 351"/>
                <a:gd name="T56" fmla="*/ 22 w 366"/>
                <a:gd name="T57" fmla="*/ 178 h 351"/>
                <a:gd name="T58" fmla="*/ 37 w 366"/>
                <a:gd name="T59" fmla="*/ 161 h 351"/>
                <a:gd name="T60" fmla="*/ 183 w 366"/>
                <a:gd name="T61" fmla="*/ 29 h 351"/>
                <a:gd name="T62" fmla="*/ 202 w 366"/>
                <a:gd name="T63" fmla="*/ 16 h 351"/>
                <a:gd name="T64" fmla="*/ 221 w 366"/>
                <a:gd name="T65" fmla="*/ 7 h 351"/>
                <a:gd name="T66" fmla="*/ 241 w 366"/>
                <a:gd name="T67" fmla="*/ 1 h 351"/>
                <a:gd name="T68" fmla="*/ 263 w 366"/>
                <a:gd name="T6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66" h="351">
                  <a:moveTo>
                    <a:pt x="263" y="0"/>
                  </a:moveTo>
                  <a:lnTo>
                    <a:pt x="283" y="3"/>
                  </a:lnTo>
                  <a:lnTo>
                    <a:pt x="303" y="11"/>
                  </a:lnTo>
                  <a:lnTo>
                    <a:pt x="322" y="22"/>
                  </a:lnTo>
                  <a:lnTo>
                    <a:pt x="338" y="37"/>
                  </a:lnTo>
                  <a:lnTo>
                    <a:pt x="350" y="54"/>
                  </a:lnTo>
                  <a:lnTo>
                    <a:pt x="360" y="75"/>
                  </a:lnTo>
                  <a:lnTo>
                    <a:pt x="365" y="95"/>
                  </a:lnTo>
                  <a:lnTo>
                    <a:pt x="366" y="115"/>
                  </a:lnTo>
                  <a:lnTo>
                    <a:pt x="363" y="136"/>
                  </a:lnTo>
                  <a:lnTo>
                    <a:pt x="356" y="156"/>
                  </a:lnTo>
                  <a:lnTo>
                    <a:pt x="344" y="175"/>
                  </a:lnTo>
                  <a:lnTo>
                    <a:pt x="330" y="191"/>
                  </a:lnTo>
                  <a:lnTo>
                    <a:pt x="182" y="323"/>
                  </a:lnTo>
                  <a:lnTo>
                    <a:pt x="164" y="336"/>
                  </a:lnTo>
                  <a:lnTo>
                    <a:pt x="145" y="346"/>
                  </a:lnTo>
                  <a:lnTo>
                    <a:pt x="124" y="351"/>
                  </a:lnTo>
                  <a:lnTo>
                    <a:pt x="103" y="351"/>
                  </a:lnTo>
                  <a:lnTo>
                    <a:pt x="83" y="348"/>
                  </a:lnTo>
                  <a:lnTo>
                    <a:pt x="63" y="340"/>
                  </a:lnTo>
                  <a:lnTo>
                    <a:pt x="44" y="330"/>
                  </a:lnTo>
                  <a:lnTo>
                    <a:pt x="28" y="315"/>
                  </a:lnTo>
                  <a:lnTo>
                    <a:pt x="15" y="297"/>
                  </a:lnTo>
                  <a:lnTo>
                    <a:pt x="6" y="277"/>
                  </a:lnTo>
                  <a:lnTo>
                    <a:pt x="1" y="257"/>
                  </a:lnTo>
                  <a:lnTo>
                    <a:pt x="0" y="236"/>
                  </a:lnTo>
                  <a:lnTo>
                    <a:pt x="3" y="215"/>
                  </a:lnTo>
                  <a:lnTo>
                    <a:pt x="10" y="196"/>
                  </a:lnTo>
                  <a:lnTo>
                    <a:pt x="22" y="178"/>
                  </a:lnTo>
                  <a:lnTo>
                    <a:pt x="37" y="161"/>
                  </a:lnTo>
                  <a:lnTo>
                    <a:pt x="183" y="29"/>
                  </a:lnTo>
                  <a:lnTo>
                    <a:pt x="202" y="16"/>
                  </a:lnTo>
                  <a:lnTo>
                    <a:pt x="221" y="7"/>
                  </a:lnTo>
                  <a:lnTo>
                    <a:pt x="241" y="1"/>
                  </a:lnTo>
                  <a:lnTo>
                    <a:pt x="2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3635910" y="4860945"/>
            <a:ext cx="2589757" cy="261610"/>
            <a:chOff x="3635910" y="4860945"/>
            <a:chExt cx="2589757" cy="261610"/>
          </a:xfrm>
        </p:grpSpPr>
        <p:sp>
          <p:nvSpPr>
            <p:cNvPr id="59" name="TextBox 58"/>
            <p:cNvSpPr txBox="1"/>
            <p:nvPr/>
          </p:nvSpPr>
          <p:spPr>
            <a:xfrm>
              <a:off x="3929496" y="4860945"/>
              <a:ext cx="22961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b="1" dirty="0">
                  <a:solidFill>
                    <a:srgbClr val="FF0000"/>
                  </a:solidFill>
                  <a:latin typeface="210 나무고딕 R" panose="02020603020101020101" pitchFamily="18" charset="-127"/>
                  <a:ea typeface="210 나무고딕 R" panose="02020603020101020101" pitchFamily="18" charset="-127"/>
                </a:rPr>
                <a:t>공사내용 확인 후 아래로 드래그</a:t>
              </a:r>
            </a:p>
          </p:txBody>
        </p:sp>
        <p:grpSp>
          <p:nvGrpSpPr>
            <p:cNvPr id="60" name="그룹 59"/>
            <p:cNvGrpSpPr/>
            <p:nvPr/>
          </p:nvGrpSpPr>
          <p:grpSpPr>
            <a:xfrm>
              <a:off x="3635910" y="4877629"/>
              <a:ext cx="258167" cy="228241"/>
              <a:chOff x="5435600" y="488950"/>
              <a:chExt cx="1725613" cy="1525587"/>
            </a:xfrm>
            <a:solidFill>
              <a:srgbClr val="FF0000"/>
            </a:solidFill>
          </p:grpSpPr>
          <p:sp>
            <p:nvSpPr>
              <p:cNvPr id="61" name="Freeform 27"/>
              <p:cNvSpPr>
                <a:spLocks/>
              </p:cNvSpPr>
              <p:nvPr/>
            </p:nvSpPr>
            <p:spPr bwMode="auto">
              <a:xfrm>
                <a:off x="6029325" y="1050925"/>
                <a:ext cx="630238" cy="963612"/>
              </a:xfrm>
              <a:custGeom>
                <a:avLst/>
                <a:gdLst>
                  <a:gd name="T0" fmla="*/ 593 w 1587"/>
                  <a:gd name="T1" fmla="*/ 4 h 2426"/>
                  <a:gd name="T2" fmla="*/ 652 w 1587"/>
                  <a:gd name="T3" fmla="*/ 31 h 2426"/>
                  <a:gd name="T4" fmla="*/ 697 w 1587"/>
                  <a:gd name="T5" fmla="*/ 83 h 2426"/>
                  <a:gd name="T6" fmla="*/ 722 w 1587"/>
                  <a:gd name="T7" fmla="*/ 151 h 2426"/>
                  <a:gd name="T8" fmla="*/ 726 w 1587"/>
                  <a:gd name="T9" fmla="*/ 781 h 2426"/>
                  <a:gd name="T10" fmla="*/ 770 w 1587"/>
                  <a:gd name="T11" fmla="*/ 740 h 2426"/>
                  <a:gd name="T12" fmla="*/ 823 w 1587"/>
                  <a:gd name="T13" fmla="*/ 717 h 2426"/>
                  <a:gd name="T14" fmla="*/ 883 w 1587"/>
                  <a:gd name="T15" fmla="*/ 717 h 2426"/>
                  <a:gd name="T16" fmla="*/ 940 w 1587"/>
                  <a:gd name="T17" fmla="*/ 742 h 2426"/>
                  <a:gd name="T18" fmla="*/ 984 w 1587"/>
                  <a:gd name="T19" fmla="*/ 786 h 2426"/>
                  <a:gd name="T20" fmla="*/ 1017 w 1587"/>
                  <a:gd name="T21" fmla="*/ 786 h 2426"/>
                  <a:gd name="T22" fmla="*/ 1060 w 1587"/>
                  <a:gd name="T23" fmla="*/ 742 h 2426"/>
                  <a:gd name="T24" fmla="*/ 1116 w 1587"/>
                  <a:gd name="T25" fmla="*/ 717 h 2426"/>
                  <a:gd name="T26" fmla="*/ 1180 w 1587"/>
                  <a:gd name="T27" fmla="*/ 719 h 2426"/>
                  <a:gd name="T28" fmla="*/ 1240 w 1587"/>
                  <a:gd name="T29" fmla="*/ 746 h 2426"/>
                  <a:gd name="T30" fmla="*/ 1286 w 1587"/>
                  <a:gd name="T31" fmla="*/ 798 h 2426"/>
                  <a:gd name="T32" fmla="*/ 1311 w 1587"/>
                  <a:gd name="T33" fmla="*/ 866 h 2426"/>
                  <a:gd name="T34" fmla="*/ 1314 w 1587"/>
                  <a:gd name="T35" fmla="*/ 913 h 2426"/>
                  <a:gd name="T36" fmla="*/ 1353 w 1587"/>
                  <a:gd name="T37" fmla="*/ 861 h 2426"/>
                  <a:gd name="T38" fmla="*/ 1409 w 1587"/>
                  <a:gd name="T39" fmla="*/ 832 h 2426"/>
                  <a:gd name="T40" fmla="*/ 1471 w 1587"/>
                  <a:gd name="T41" fmla="*/ 832 h 2426"/>
                  <a:gd name="T42" fmla="*/ 1522 w 1587"/>
                  <a:gd name="T43" fmla="*/ 857 h 2426"/>
                  <a:gd name="T44" fmla="*/ 1562 w 1587"/>
                  <a:gd name="T45" fmla="*/ 902 h 2426"/>
                  <a:gd name="T46" fmla="*/ 1584 w 1587"/>
                  <a:gd name="T47" fmla="*/ 961 h 2426"/>
                  <a:gd name="T48" fmla="*/ 1587 w 1587"/>
                  <a:gd name="T49" fmla="*/ 2060 h 2426"/>
                  <a:gd name="T50" fmla="*/ 1574 w 1587"/>
                  <a:gd name="T51" fmla="*/ 2166 h 2426"/>
                  <a:gd name="T52" fmla="*/ 1538 w 1587"/>
                  <a:gd name="T53" fmla="*/ 2258 h 2426"/>
                  <a:gd name="T54" fmla="*/ 1482 w 1587"/>
                  <a:gd name="T55" fmla="*/ 2336 h 2426"/>
                  <a:gd name="T56" fmla="*/ 1409 w 1587"/>
                  <a:gd name="T57" fmla="*/ 2392 h 2426"/>
                  <a:gd name="T58" fmla="*/ 1324 w 1587"/>
                  <a:gd name="T59" fmla="*/ 2422 h 2426"/>
                  <a:gd name="T60" fmla="*/ 699 w 1587"/>
                  <a:gd name="T61" fmla="*/ 2426 h 2426"/>
                  <a:gd name="T62" fmla="*/ 629 w 1587"/>
                  <a:gd name="T63" fmla="*/ 2414 h 2426"/>
                  <a:gd name="T64" fmla="*/ 568 w 1587"/>
                  <a:gd name="T65" fmla="*/ 2382 h 2426"/>
                  <a:gd name="T66" fmla="*/ 514 w 1587"/>
                  <a:gd name="T67" fmla="*/ 2333 h 2426"/>
                  <a:gd name="T68" fmla="*/ 469 w 1587"/>
                  <a:gd name="T69" fmla="*/ 2274 h 2426"/>
                  <a:gd name="T70" fmla="*/ 450 w 1587"/>
                  <a:gd name="T71" fmla="*/ 2246 h 2426"/>
                  <a:gd name="T72" fmla="*/ 429 w 1587"/>
                  <a:gd name="T73" fmla="*/ 2215 h 2426"/>
                  <a:gd name="T74" fmla="*/ 413 w 1587"/>
                  <a:gd name="T75" fmla="*/ 2188 h 2426"/>
                  <a:gd name="T76" fmla="*/ 407 w 1587"/>
                  <a:gd name="T77" fmla="*/ 2178 h 2426"/>
                  <a:gd name="T78" fmla="*/ 9 w 1587"/>
                  <a:gd name="T79" fmla="*/ 1344 h 2426"/>
                  <a:gd name="T80" fmla="*/ 0 w 1587"/>
                  <a:gd name="T81" fmla="*/ 1278 h 2426"/>
                  <a:gd name="T82" fmla="*/ 12 w 1587"/>
                  <a:gd name="T83" fmla="*/ 1215 h 2426"/>
                  <a:gd name="T84" fmla="*/ 41 w 1587"/>
                  <a:gd name="T85" fmla="*/ 1159 h 2426"/>
                  <a:gd name="T86" fmla="*/ 87 w 1587"/>
                  <a:gd name="T87" fmla="*/ 1117 h 2426"/>
                  <a:gd name="T88" fmla="*/ 140 w 1587"/>
                  <a:gd name="T89" fmla="*/ 1096 h 2426"/>
                  <a:gd name="T90" fmla="*/ 197 w 1587"/>
                  <a:gd name="T91" fmla="*/ 1096 h 2426"/>
                  <a:gd name="T92" fmla="*/ 251 w 1587"/>
                  <a:gd name="T93" fmla="*/ 1120 h 2426"/>
                  <a:gd name="T94" fmla="*/ 297 w 1587"/>
                  <a:gd name="T95" fmla="*/ 1163 h 2426"/>
                  <a:gd name="T96" fmla="*/ 392 w 1587"/>
                  <a:gd name="T97" fmla="*/ 1355 h 2426"/>
                  <a:gd name="T98" fmla="*/ 395 w 1587"/>
                  <a:gd name="T99" fmla="*/ 151 h 2426"/>
                  <a:gd name="T100" fmla="*/ 420 w 1587"/>
                  <a:gd name="T101" fmla="*/ 83 h 2426"/>
                  <a:gd name="T102" fmla="*/ 466 w 1587"/>
                  <a:gd name="T103" fmla="*/ 31 h 2426"/>
                  <a:gd name="T104" fmla="*/ 526 w 1587"/>
                  <a:gd name="T105" fmla="*/ 4 h 2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87" h="2426">
                    <a:moveTo>
                      <a:pt x="559" y="0"/>
                    </a:moveTo>
                    <a:lnTo>
                      <a:pt x="593" y="4"/>
                    </a:lnTo>
                    <a:lnTo>
                      <a:pt x="625" y="14"/>
                    </a:lnTo>
                    <a:lnTo>
                      <a:pt x="652" y="31"/>
                    </a:lnTo>
                    <a:lnTo>
                      <a:pt x="677" y="55"/>
                    </a:lnTo>
                    <a:lnTo>
                      <a:pt x="697" y="83"/>
                    </a:lnTo>
                    <a:lnTo>
                      <a:pt x="713" y="116"/>
                    </a:lnTo>
                    <a:lnTo>
                      <a:pt x="722" y="151"/>
                    </a:lnTo>
                    <a:lnTo>
                      <a:pt x="726" y="190"/>
                    </a:lnTo>
                    <a:lnTo>
                      <a:pt x="726" y="781"/>
                    </a:lnTo>
                    <a:lnTo>
                      <a:pt x="746" y="758"/>
                    </a:lnTo>
                    <a:lnTo>
                      <a:pt x="770" y="740"/>
                    </a:lnTo>
                    <a:lnTo>
                      <a:pt x="795" y="727"/>
                    </a:lnTo>
                    <a:lnTo>
                      <a:pt x="823" y="717"/>
                    </a:lnTo>
                    <a:lnTo>
                      <a:pt x="853" y="715"/>
                    </a:lnTo>
                    <a:lnTo>
                      <a:pt x="883" y="717"/>
                    </a:lnTo>
                    <a:lnTo>
                      <a:pt x="912" y="727"/>
                    </a:lnTo>
                    <a:lnTo>
                      <a:pt x="940" y="742"/>
                    </a:lnTo>
                    <a:lnTo>
                      <a:pt x="964" y="762"/>
                    </a:lnTo>
                    <a:lnTo>
                      <a:pt x="984" y="786"/>
                    </a:lnTo>
                    <a:lnTo>
                      <a:pt x="1000" y="814"/>
                    </a:lnTo>
                    <a:lnTo>
                      <a:pt x="1017" y="786"/>
                    </a:lnTo>
                    <a:lnTo>
                      <a:pt x="1037" y="762"/>
                    </a:lnTo>
                    <a:lnTo>
                      <a:pt x="1060" y="742"/>
                    </a:lnTo>
                    <a:lnTo>
                      <a:pt x="1087" y="727"/>
                    </a:lnTo>
                    <a:lnTo>
                      <a:pt x="1116" y="717"/>
                    </a:lnTo>
                    <a:lnTo>
                      <a:pt x="1147" y="715"/>
                    </a:lnTo>
                    <a:lnTo>
                      <a:pt x="1180" y="719"/>
                    </a:lnTo>
                    <a:lnTo>
                      <a:pt x="1212" y="729"/>
                    </a:lnTo>
                    <a:lnTo>
                      <a:pt x="1240" y="746"/>
                    </a:lnTo>
                    <a:lnTo>
                      <a:pt x="1265" y="770"/>
                    </a:lnTo>
                    <a:lnTo>
                      <a:pt x="1286" y="798"/>
                    </a:lnTo>
                    <a:lnTo>
                      <a:pt x="1301" y="831"/>
                    </a:lnTo>
                    <a:lnTo>
                      <a:pt x="1311" y="866"/>
                    </a:lnTo>
                    <a:lnTo>
                      <a:pt x="1314" y="905"/>
                    </a:lnTo>
                    <a:lnTo>
                      <a:pt x="1314" y="913"/>
                    </a:lnTo>
                    <a:lnTo>
                      <a:pt x="1332" y="885"/>
                    </a:lnTo>
                    <a:lnTo>
                      <a:pt x="1353" y="861"/>
                    </a:lnTo>
                    <a:lnTo>
                      <a:pt x="1380" y="844"/>
                    </a:lnTo>
                    <a:lnTo>
                      <a:pt x="1409" y="832"/>
                    </a:lnTo>
                    <a:lnTo>
                      <a:pt x="1441" y="828"/>
                    </a:lnTo>
                    <a:lnTo>
                      <a:pt x="1471" y="832"/>
                    </a:lnTo>
                    <a:lnTo>
                      <a:pt x="1499" y="841"/>
                    </a:lnTo>
                    <a:lnTo>
                      <a:pt x="1522" y="857"/>
                    </a:lnTo>
                    <a:lnTo>
                      <a:pt x="1545" y="877"/>
                    </a:lnTo>
                    <a:lnTo>
                      <a:pt x="1562" y="902"/>
                    </a:lnTo>
                    <a:lnTo>
                      <a:pt x="1577" y="930"/>
                    </a:lnTo>
                    <a:lnTo>
                      <a:pt x="1584" y="961"/>
                    </a:lnTo>
                    <a:lnTo>
                      <a:pt x="1587" y="996"/>
                    </a:lnTo>
                    <a:lnTo>
                      <a:pt x="1587" y="2060"/>
                    </a:lnTo>
                    <a:lnTo>
                      <a:pt x="1584" y="2113"/>
                    </a:lnTo>
                    <a:lnTo>
                      <a:pt x="1574" y="2166"/>
                    </a:lnTo>
                    <a:lnTo>
                      <a:pt x="1558" y="2213"/>
                    </a:lnTo>
                    <a:lnTo>
                      <a:pt x="1538" y="2258"/>
                    </a:lnTo>
                    <a:lnTo>
                      <a:pt x="1512" y="2299"/>
                    </a:lnTo>
                    <a:lnTo>
                      <a:pt x="1482" y="2336"/>
                    </a:lnTo>
                    <a:lnTo>
                      <a:pt x="1447" y="2366"/>
                    </a:lnTo>
                    <a:lnTo>
                      <a:pt x="1409" y="2392"/>
                    </a:lnTo>
                    <a:lnTo>
                      <a:pt x="1368" y="2410"/>
                    </a:lnTo>
                    <a:lnTo>
                      <a:pt x="1324" y="2422"/>
                    </a:lnTo>
                    <a:lnTo>
                      <a:pt x="1278" y="2426"/>
                    </a:lnTo>
                    <a:lnTo>
                      <a:pt x="699" y="2426"/>
                    </a:lnTo>
                    <a:lnTo>
                      <a:pt x="663" y="2422"/>
                    </a:lnTo>
                    <a:lnTo>
                      <a:pt x="629" y="2414"/>
                    </a:lnTo>
                    <a:lnTo>
                      <a:pt x="597" y="2399"/>
                    </a:lnTo>
                    <a:lnTo>
                      <a:pt x="568" y="2382"/>
                    </a:lnTo>
                    <a:lnTo>
                      <a:pt x="540" y="2360"/>
                    </a:lnTo>
                    <a:lnTo>
                      <a:pt x="514" y="2333"/>
                    </a:lnTo>
                    <a:lnTo>
                      <a:pt x="490" y="2306"/>
                    </a:lnTo>
                    <a:lnTo>
                      <a:pt x="469" y="2274"/>
                    </a:lnTo>
                    <a:lnTo>
                      <a:pt x="460" y="2261"/>
                    </a:lnTo>
                    <a:lnTo>
                      <a:pt x="450" y="2246"/>
                    </a:lnTo>
                    <a:lnTo>
                      <a:pt x="440" y="2231"/>
                    </a:lnTo>
                    <a:lnTo>
                      <a:pt x="429" y="2215"/>
                    </a:lnTo>
                    <a:lnTo>
                      <a:pt x="420" y="2200"/>
                    </a:lnTo>
                    <a:lnTo>
                      <a:pt x="413" y="2188"/>
                    </a:lnTo>
                    <a:lnTo>
                      <a:pt x="408" y="2180"/>
                    </a:lnTo>
                    <a:lnTo>
                      <a:pt x="407" y="2178"/>
                    </a:lnTo>
                    <a:lnTo>
                      <a:pt x="21" y="1376"/>
                    </a:lnTo>
                    <a:lnTo>
                      <a:pt x="9" y="1344"/>
                    </a:lnTo>
                    <a:lnTo>
                      <a:pt x="3" y="1311"/>
                    </a:lnTo>
                    <a:lnTo>
                      <a:pt x="0" y="1278"/>
                    </a:lnTo>
                    <a:lnTo>
                      <a:pt x="4" y="1246"/>
                    </a:lnTo>
                    <a:lnTo>
                      <a:pt x="12" y="1215"/>
                    </a:lnTo>
                    <a:lnTo>
                      <a:pt x="24" y="1186"/>
                    </a:lnTo>
                    <a:lnTo>
                      <a:pt x="41" y="1159"/>
                    </a:lnTo>
                    <a:lnTo>
                      <a:pt x="62" y="1136"/>
                    </a:lnTo>
                    <a:lnTo>
                      <a:pt x="87" y="1117"/>
                    </a:lnTo>
                    <a:lnTo>
                      <a:pt x="114" y="1104"/>
                    </a:lnTo>
                    <a:lnTo>
                      <a:pt x="140" y="1096"/>
                    </a:lnTo>
                    <a:lnTo>
                      <a:pt x="168" y="1093"/>
                    </a:lnTo>
                    <a:lnTo>
                      <a:pt x="197" y="1096"/>
                    </a:lnTo>
                    <a:lnTo>
                      <a:pt x="224" y="1105"/>
                    </a:lnTo>
                    <a:lnTo>
                      <a:pt x="251" y="1120"/>
                    </a:lnTo>
                    <a:lnTo>
                      <a:pt x="276" y="1138"/>
                    </a:lnTo>
                    <a:lnTo>
                      <a:pt x="297" y="1163"/>
                    </a:lnTo>
                    <a:lnTo>
                      <a:pt x="314" y="1192"/>
                    </a:lnTo>
                    <a:lnTo>
                      <a:pt x="392" y="1355"/>
                    </a:lnTo>
                    <a:lnTo>
                      <a:pt x="392" y="190"/>
                    </a:lnTo>
                    <a:lnTo>
                      <a:pt x="395" y="151"/>
                    </a:lnTo>
                    <a:lnTo>
                      <a:pt x="405" y="116"/>
                    </a:lnTo>
                    <a:lnTo>
                      <a:pt x="420" y="83"/>
                    </a:lnTo>
                    <a:lnTo>
                      <a:pt x="441" y="55"/>
                    </a:lnTo>
                    <a:lnTo>
                      <a:pt x="466" y="31"/>
                    </a:lnTo>
                    <a:lnTo>
                      <a:pt x="494" y="14"/>
                    </a:lnTo>
                    <a:lnTo>
                      <a:pt x="526" y="4"/>
                    </a:lnTo>
                    <a:lnTo>
                      <a:pt x="55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2" name="Freeform 28"/>
              <p:cNvSpPr>
                <a:spLocks noEditPoints="1"/>
              </p:cNvSpPr>
              <p:nvPr/>
            </p:nvSpPr>
            <p:spPr bwMode="auto">
              <a:xfrm>
                <a:off x="5435600" y="488950"/>
                <a:ext cx="1725613" cy="1219200"/>
              </a:xfrm>
              <a:custGeom>
                <a:avLst/>
                <a:gdLst>
                  <a:gd name="T0" fmla="*/ 3978 w 4349"/>
                  <a:gd name="T1" fmla="*/ 1418 h 3070"/>
                  <a:gd name="T2" fmla="*/ 3920 w 4349"/>
                  <a:gd name="T3" fmla="*/ 1476 h 3070"/>
                  <a:gd name="T4" fmla="*/ 3911 w 4349"/>
                  <a:gd name="T5" fmla="*/ 1562 h 3070"/>
                  <a:gd name="T6" fmla="*/ 3955 w 4349"/>
                  <a:gd name="T7" fmla="*/ 1632 h 3070"/>
                  <a:gd name="T8" fmla="*/ 4035 w 4349"/>
                  <a:gd name="T9" fmla="*/ 1661 h 3070"/>
                  <a:gd name="T10" fmla="*/ 4114 w 4349"/>
                  <a:gd name="T11" fmla="*/ 1632 h 3070"/>
                  <a:gd name="T12" fmla="*/ 4159 w 4349"/>
                  <a:gd name="T13" fmla="*/ 1562 h 3070"/>
                  <a:gd name="T14" fmla="*/ 4150 w 4349"/>
                  <a:gd name="T15" fmla="*/ 1476 h 3070"/>
                  <a:gd name="T16" fmla="*/ 4091 w 4349"/>
                  <a:gd name="T17" fmla="*/ 1418 h 3070"/>
                  <a:gd name="T18" fmla="*/ 261 w 4349"/>
                  <a:gd name="T19" fmla="*/ 0 h 3070"/>
                  <a:gd name="T20" fmla="*/ 4170 w 4349"/>
                  <a:gd name="T21" fmla="*/ 13 h 3070"/>
                  <a:gd name="T22" fmla="*/ 4273 w 4349"/>
                  <a:gd name="T23" fmla="*/ 77 h 3070"/>
                  <a:gd name="T24" fmla="*/ 4336 w 4349"/>
                  <a:gd name="T25" fmla="*/ 180 h 3070"/>
                  <a:gd name="T26" fmla="*/ 4349 w 4349"/>
                  <a:gd name="T27" fmla="*/ 2809 h 3070"/>
                  <a:gd name="T28" fmla="*/ 4320 w 4349"/>
                  <a:gd name="T29" fmla="*/ 2929 h 3070"/>
                  <a:gd name="T30" fmla="*/ 4241 w 4349"/>
                  <a:gd name="T31" fmla="*/ 3020 h 3070"/>
                  <a:gd name="T32" fmla="*/ 4129 w 4349"/>
                  <a:gd name="T33" fmla="*/ 3067 h 3070"/>
                  <a:gd name="T34" fmla="*/ 3331 w 4349"/>
                  <a:gd name="T35" fmla="*/ 3070 h 3070"/>
                  <a:gd name="T36" fmla="*/ 3301 w 4349"/>
                  <a:gd name="T37" fmla="*/ 3066 h 3070"/>
                  <a:gd name="T38" fmla="*/ 3261 w 4349"/>
                  <a:gd name="T39" fmla="*/ 3048 h 3070"/>
                  <a:gd name="T40" fmla="*/ 3240 w 4349"/>
                  <a:gd name="T41" fmla="*/ 3004 h 3070"/>
                  <a:gd name="T42" fmla="*/ 3250 w 4349"/>
                  <a:gd name="T43" fmla="*/ 2876 h 3070"/>
                  <a:gd name="T44" fmla="*/ 3285 w 4349"/>
                  <a:gd name="T45" fmla="*/ 2851 h 3070"/>
                  <a:gd name="T46" fmla="*/ 3319 w 4349"/>
                  <a:gd name="T47" fmla="*/ 2846 h 3070"/>
                  <a:gd name="T48" fmla="*/ 3767 w 4349"/>
                  <a:gd name="T49" fmla="*/ 2846 h 3070"/>
                  <a:gd name="T50" fmla="*/ 3817 w 4349"/>
                  <a:gd name="T51" fmla="*/ 2821 h 3070"/>
                  <a:gd name="T52" fmla="*/ 3830 w 4349"/>
                  <a:gd name="T53" fmla="*/ 286 h 3070"/>
                  <a:gd name="T54" fmla="*/ 3804 w 4349"/>
                  <a:gd name="T55" fmla="*/ 238 h 3070"/>
                  <a:gd name="T56" fmla="*/ 477 w 4349"/>
                  <a:gd name="T57" fmla="*/ 224 h 3070"/>
                  <a:gd name="T58" fmla="*/ 425 w 4349"/>
                  <a:gd name="T59" fmla="*/ 251 h 3070"/>
                  <a:gd name="T60" fmla="*/ 413 w 4349"/>
                  <a:gd name="T61" fmla="*/ 2784 h 3070"/>
                  <a:gd name="T62" fmla="*/ 440 w 4349"/>
                  <a:gd name="T63" fmla="*/ 2834 h 3070"/>
                  <a:gd name="T64" fmla="*/ 1310 w 4349"/>
                  <a:gd name="T65" fmla="*/ 2846 h 3070"/>
                  <a:gd name="T66" fmla="*/ 1334 w 4349"/>
                  <a:gd name="T67" fmla="*/ 2847 h 3070"/>
                  <a:gd name="T68" fmla="*/ 1376 w 4349"/>
                  <a:gd name="T69" fmla="*/ 2868 h 3070"/>
                  <a:gd name="T70" fmla="*/ 1394 w 4349"/>
                  <a:gd name="T71" fmla="*/ 2897 h 3070"/>
                  <a:gd name="T72" fmla="*/ 1421 w 4349"/>
                  <a:gd name="T73" fmla="*/ 2949 h 3070"/>
                  <a:gd name="T74" fmla="*/ 1447 w 4349"/>
                  <a:gd name="T75" fmla="*/ 3005 h 3070"/>
                  <a:gd name="T76" fmla="*/ 1451 w 4349"/>
                  <a:gd name="T77" fmla="*/ 3046 h 3070"/>
                  <a:gd name="T78" fmla="*/ 1425 w 4349"/>
                  <a:gd name="T79" fmla="*/ 3066 h 3070"/>
                  <a:gd name="T80" fmla="*/ 1400 w 4349"/>
                  <a:gd name="T81" fmla="*/ 3070 h 3070"/>
                  <a:gd name="T82" fmla="*/ 219 w 4349"/>
                  <a:gd name="T83" fmla="*/ 3067 h 3070"/>
                  <a:gd name="T84" fmla="*/ 107 w 4349"/>
                  <a:gd name="T85" fmla="*/ 3020 h 3070"/>
                  <a:gd name="T86" fmla="*/ 29 w 4349"/>
                  <a:gd name="T87" fmla="*/ 2929 h 3070"/>
                  <a:gd name="T88" fmla="*/ 0 w 4349"/>
                  <a:gd name="T89" fmla="*/ 2809 h 3070"/>
                  <a:gd name="T90" fmla="*/ 13 w 4349"/>
                  <a:gd name="T91" fmla="*/ 180 h 3070"/>
                  <a:gd name="T92" fmla="*/ 77 w 4349"/>
                  <a:gd name="T93" fmla="*/ 77 h 3070"/>
                  <a:gd name="T94" fmla="*/ 180 w 4349"/>
                  <a:gd name="T95" fmla="*/ 13 h 3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49" h="3070">
                    <a:moveTo>
                      <a:pt x="4035" y="1405"/>
                    </a:moveTo>
                    <a:lnTo>
                      <a:pt x="4005" y="1409"/>
                    </a:lnTo>
                    <a:lnTo>
                      <a:pt x="3978" y="1418"/>
                    </a:lnTo>
                    <a:lnTo>
                      <a:pt x="3955" y="1434"/>
                    </a:lnTo>
                    <a:lnTo>
                      <a:pt x="3935" y="1454"/>
                    </a:lnTo>
                    <a:lnTo>
                      <a:pt x="3920" y="1476"/>
                    </a:lnTo>
                    <a:lnTo>
                      <a:pt x="3911" y="1504"/>
                    </a:lnTo>
                    <a:lnTo>
                      <a:pt x="3907" y="1533"/>
                    </a:lnTo>
                    <a:lnTo>
                      <a:pt x="3911" y="1562"/>
                    </a:lnTo>
                    <a:lnTo>
                      <a:pt x="3920" y="1590"/>
                    </a:lnTo>
                    <a:lnTo>
                      <a:pt x="3935" y="1612"/>
                    </a:lnTo>
                    <a:lnTo>
                      <a:pt x="3955" y="1632"/>
                    </a:lnTo>
                    <a:lnTo>
                      <a:pt x="3978" y="1648"/>
                    </a:lnTo>
                    <a:lnTo>
                      <a:pt x="4005" y="1657"/>
                    </a:lnTo>
                    <a:lnTo>
                      <a:pt x="4035" y="1661"/>
                    </a:lnTo>
                    <a:lnTo>
                      <a:pt x="4064" y="1657"/>
                    </a:lnTo>
                    <a:lnTo>
                      <a:pt x="4091" y="1648"/>
                    </a:lnTo>
                    <a:lnTo>
                      <a:pt x="4114" y="1632"/>
                    </a:lnTo>
                    <a:lnTo>
                      <a:pt x="4134" y="1612"/>
                    </a:lnTo>
                    <a:lnTo>
                      <a:pt x="4150" y="1590"/>
                    </a:lnTo>
                    <a:lnTo>
                      <a:pt x="4159" y="1562"/>
                    </a:lnTo>
                    <a:lnTo>
                      <a:pt x="4162" y="1533"/>
                    </a:lnTo>
                    <a:lnTo>
                      <a:pt x="4159" y="1504"/>
                    </a:lnTo>
                    <a:lnTo>
                      <a:pt x="4150" y="1476"/>
                    </a:lnTo>
                    <a:lnTo>
                      <a:pt x="4134" y="1454"/>
                    </a:lnTo>
                    <a:lnTo>
                      <a:pt x="4114" y="1434"/>
                    </a:lnTo>
                    <a:lnTo>
                      <a:pt x="4091" y="1418"/>
                    </a:lnTo>
                    <a:lnTo>
                      <a:pt x="4064" y="1409"/>
                    </a:lnTo>
                    <a:lnTo>
                      <a:pt x="4035" y="1405"/>
                    </a:lnTo>
                    <a:close/>
                    <a:moveTo>
                      <a:pt x="261" y="0"/>
                    </a:moveTo>
                    <a:lnTo>
                      <a:pt x="4087" y="0"/>
                    </a:lnTo>
                    <a:lnTo>
                      <a:pt x="4129" y="4"/>
                    </a:lnTo>
                    <a:lnTo>
                      <a:pt x="4170" y="13"/>
                    </a:lnTo>
                    <a:lnTo>
                      <a:pt x="4207" y="29"/>
                    </a:lnTo>
                    <a:lnTo>
                      <a:pt x="4241" y="50"/>
                    </a:lnTo>
                    <a:lnTo>
                      <a:pt x="4273" y="77"/>
                    </a:lnTo>
                    <a:lnTo>
                      <a:pt x="4298" y="107"/>
                    </a:lnTo>
                    <a:lnTo>
                      <a:pt x="4320" y="141"/>
                    </a:lnTo>
                    <a:lnTo>
                      <a:pt x="4336" y="180"/>
                    </a:lnTo>
                    <a:lnTo>
                      <a:pt x="4345" y="219"/>
                    </a:lnTo>
                    <a:lnTo>
                      <a:pt x="4349" y="261"/>
                    </a:lnTo>
                    <a:lnTo>
                      <a:pt x="4349" y="2809"/>
                    </a:lnTo>
                    <a:lnTo>
                      <a:pt x="4345" y="2851"/>
                    </a:lnTo>
                    <a:lnTo>
                      <a:pt x="4336" y="2892"/>
                    </a:lnTo>
                    <a:lnTo>
                      <a:pt x="4320" y="2929"/>
                    </a:lnTo>
                    <a:lnTo>
                      <a:pt x="4298" y="2963"/>
                    </a:lnTo>
                    <a:lnTo>
                      <a:pt x="4273" y="2994"/>
                    </a:lnTo>
                    <a:lnTo>
                      <a:pt x="4241" y="3020"/>
                    </a:lnTo>
                    <a:lnTo>
                      <a:pt x="4207" y="3041"/>
                    </a:lnTo>
                    <a:lnTo>
                      <a:pt x="4170" y="3057"/>
                    </a:lnTo>
                    <a:lnTo>
                      <a:pt x="4129" y="3067"/>
                    </a:lnTo>
                    <a:lnTo>
                      <a:pt x="4087" y="3070"/>
                    </a:lnTo>
                    <a:lnTo>
                      <a:pt x="3334" y="3070"/>
                    </a:lnTo>
                    <a:lnTo>
                      <a:pt x="3331" y="3070"/>
                    </a:lnTo>
                    <a:lnTo>
                      <a:pt x="3325" y="3070"/>
                    </a:lnTo>
                    <a:lnTo>
                      <a:pt x="3314" y="3069"/>
                    </a:lnTo>
                    <a:lnTo>
                      <a:pt x="3301" y="3066"/>
                    </a:lnTo>
                    <a:lnTo>
                      <a:pt x="3288" y="3062"/>
                    </a:lnTo>
                    <a:lnTo>
                      <a:pt x="3273" y="3057"/>
                    </a:lnTo>
                    <a:lnTo>
                      <a:pt x="3261" y="3048"/>
                    </a:lnTo>
                    <a:lnTo>
                      <a:pt x="3251" y="3037"/>
                    </a:lnTo>
                    <a:lnTo>
                      <a:pt x="3243" y="3023"/>
                    </a:lnTo>
                    <a:lnTo>
                      <a:pt x="3240" y="3004"/>
                    </a:lnTo>
                    <a:lnTo>
                      <a:pt x="3240" y="2912"/>
                    </a:lnTo>
                    <a:lnTo>
                      <a:pt x="3243" y="2892"/>
                    </a:lnTo>
                    <a:lnTo>
                      <a:pt x="3250" y="2876"/>
                    </a:lnTo>
                    <a:lnTo>
                      <a:pt x="3260" y="2864"/>
                    </a:lnTo>
                    <a:lnTo>
                      <a:pt x="3272" y="2856"/>
                    </a:lnTo>
                    <a:lnTo>
                      <a:pt x="3285" y="2851"/>
                    </a:lnTo>
                    <a:lnTo>
                      <a:pt x="3298" y="2847"/>
                    </a:lnTo>
                    <a:lnTo>
                      <a:pt x="3310" y="2846"/>
                    </a:lnTo>
                    <a:lnTo>
                      <a:pt x="3319" y="2846"/>
                    </a:lnTo>
                    <a:lnTo>
                      <a:pt x="3326" y="2846"/>
                    </a:lnTo>
                    <a:lnTo>
                      <a:pt x="3329" y="2846"/>
                    </a:lnTo>
                    <a:lnTo>
                      <a:pt x="3767" y="2846"/>
                    </a:lnTo>
                    <a:lnTo>
                      <a:pt x="3787" y="2843"/>
                    </a:lnTo>
                    <a:lnTo>
                      <a:pt x="3804" y="2834"/>
                    </a:lnTo>
                    <a:lnTo>
                      <a:pt x="3817" y="2821"/>
                    </a:lnTo>
                    <a:lnTo>
                      <a:pt x="3827" y="2804"/>
                    </a:lnTo>
                    <a:lnTo>
                      <a:pt x="3830" y="2784"/>
                    </a:lnTo>
                    <a:lnTo>
                      <a:pt x="3830" y="286"/>
                    </a:lnTo>
                    <a:lnTo>
                      <a:pt x="3827" y="268"/>
                    </a:lnTo>
                    <a:lnTo>
                      <a:pt x="3817" y="251"/>
                    </a:lnTo>
                    <a:lnTo>
                      <a:pt x="3804" y="238"/>
                    </a:lnTo>
                    <a:lnTo>
                      <a:pt x="3787" y="228"/>
                    </a:lnTo>
                    <a:lnTo>
                      <a:pt x="3767" y="224"/>
                    </a:lnTo>
                    <a:lnTo>
                      <a:pt x="477" y="224"/>
                    </a:lnTo>
                    <a:lnTo>
                      <a:pt x="457" y="228"/>
                    </a:lnTo>
                    <a:lnTo>
                      <a:pt x="440" y="238"/>
                    </a:lnTo>
                    <a:lnTo>
                      <a:pt x="425" y="251"/>
                    </a:lnTo>
                    <a:lnTo>
                      <a:pt x="417" y="268"/>
                    </a:lnTo>
                    <a:lnTo>
                      <a:pt x="413" y="286"/>
                    </a:lnTo>
                    <a:lnTo>
                      <a:pt x="413" y="2784"/>
                    </a:lnTo>
                    <a:lnTo>
                      <a:pt x="417" y="2804"/>
                    </a:lnTo>
                    <a:lnTo>
                      <a:pt x="425" y="2821"/>
                    </a:lnTo>
                    <a:lnTo>
                      <a:pt x="440" y="2834"/>
                    </a:lnTo>
                    <a:lnTo>
                      <a:pt x="457" y="2843"/>
                    </a:lnTo>
                    <a:lnTo>
                      <a:pt x="477" y="2846"/>
                    </a:lnTo>
                    <a:lnTo>
                      <a:pt x="1310" y="2846"/>
                    </a:lnTo>
                    <a:lnTo>
                      <a:pt x="1312" y="2846"/>
                    </a:lnTo>
                    <a:lnTo>
                      <a:pt x="1322" y="2846"/>
                    </a:lnTo>
                    <a:lnTo>
                      <a:pt x="1334" y="2847"/>
                    </a:lnTo>
                    <a:lnTo>
                      <a:pt x="1348" y="2851"/>
                    </a:lnTo>
                    <a:lnTo>
                      <a:pt x="1363" y="2858"/>
                    </a:lnTo>
                    <a:lnTo>
                      <a:pt x="1376" y="2868"/>
                    </a:lnTo>
                    <a:lnTo>
                      <a:pt x="1386" y="2883"/>
                    </a:lnTo>
                    <a:lnTo>
                      <a:pt x="1389" y="2888"/>
                    </a:lnTo>
                    <a:lnTo>
                      <a:pt x="1394" y="2897"/>
                    </a:lnTo>
                    <a:lnTo>
                      <a:pt x="1402" y="2912"/>
                    </a:lnTo>
                    <a:lnTo>
                      <a:pt x="1412" y="2930"/>
                    </a:lnTo>
                    <a:lnTo>
                      <a:pt x="1421" y="2949"/>
                    </a:lnTo>
                    <a:lnTo>
                      <a:pt x="1430" y="2968"/>
                    </a:lnTo>
                    <a:lnTo>
                      <a:pt x="1439" y="2988"/>
                    </a:lnTo>
                    <a:lnTo>
                      <a:pt x="1447" y="3005"/>
                    </a:lnTo>
                    <a:lnTo>
                      <a:pt x="1452" y="3019"/>
                    </a:lnTo>
                    <a:lnTo>
                      <a:pt x="1454" y="3034"/>
                    </a:lnTo>
                    <a:lnTo>
                      <a:pt x="1451" y="3046"/>
                    </a:lnTo>
                    <a:lnTo>
                      <a:pt x="1445" y="3056"/>
                    </a:lnTo>
                    <a:lnTo>
                      <a:pt x="1435" y="3062"/>
                    </a:lnTo>
                    <a:lnTo>
                      <a:pt x="1425" y="3066"/>
                    </a:lnTo>
                    <a:lnTo>
                      <a:pt x="1414" y="3069"/>
                    </a:lnTo>
                    <a:lnTo>
                      <a:pt x="1406" y="3070"/>
                    </a:lnTo>
                    <a:lnTo>
                      <a:pt x="1400" y="3070"/>
                    </a:lnTo>
                    <a:lnTo>
                      <a:pt x="1397" y="3070"/>
                    </a:lnTo>
                    <a:lnTo>
                      <a:pt x="261" y="3070"/>
                    </a:lnTo>
                    <a:lnTo>
                      <a:pt x="219" y="3067"/>
                    </a:lnTo>
                    <a:lnTo>
                      <a:pt x="180" y="3057"/>
                    </a:lnTo>
                    <a:lnTo>
                      <a:pt x="141" y="3041"/>
                    </a:lnTo>
                    <a:lnTo>
                      <a:pt x="107" y="3020"/>
                    </a:lnTo>
                    <a:lnTo>
                      <a:pt x="77" y="2994"/>
                    </a:lnTo>
                    <a:lnTo>
                      <a:pt x="50" y="2963"/>
                    </a:lnTo>
                    <a:lnTo>
                      <a:pt x="29" y="2929"/>
                    </a:lnTo>
                    <a:lnTo>
                      <a:pt x="13" y="2892"/>
                    </a:lnTo>
                    <a:lnTo>
                      <a:pt x="4" y="2851"/>
                    </a:lnTo>
                    <a:lnTo>
                      <a:pt x="0" y="2809"/>
                    </a:lnTo>
                    <a:lnTo>
                      <a:pt x="0" y="261"/>
                    </a:lnTo>
                    <a:lnTo>
                      <a:pt x="4" y="219"/>
                    </a:lnTo>
                    <a:lnTo>
                      <a:pt x="13" y="180"/>
                    </a:lnTo>
                    <a:lnTo>
                      <a:pt x="29" y="141"/>
                    </a:lnTo>
                    <a:lnTo>
                      <a:pt x="50" y="107"/>
                    </a:lnTo>
                    <a:lnTo>
                      <a:pt x="77" y="77"/>
                    </a:lnTo>
                    <a:lnTo>
                      <a:pt x="107" y="50"/>
                    </a:lnTo>
                    <a:lnTo>
                      <a:pt x="141" y="29"/>
                    </a:lnTo>
                    <a:lnTo>
                      <a:pt x="180" y="13"/>
                    </a:lnTo>
                    <a:lnTo>
                      <a:pt x="219" y="4"/>
                    </a:lnTo>
                    <a:lnTo>
                      <a:pt x="2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69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0" y="1412720"/>
            <a:ext cx="8904854" cy="537327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6588280" y="6042061"/>
            <a:ext cx="2324801" cy="400111"/>
            <a:chOff x="4716016" y="5909656"/>
            <a:chExt cx="1488660" cy="260797"/>
          </a:xfrm>
        </p:grpSpPr>
        <p:sp>
          <p:nvSpPr>
            <p:cNvPr id="70" name="직사각형 69"/>
            <p:cNvSpPr/>
            <p:nvPr/>
          </p:nvSpPr>
          <p:spPr>
            <a:xfrm>
              <a:off x="5120711" y="5917197"/>
              <a:ext cx="1083965" cy="24571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716016" y="5909656"/>
              <a:ext cx="353299" cy="2607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2000" b="1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⑤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79390" y="5222095"/>
            <a:ext cx="3919774" cy="400110"/>
            <a:chOff x="107504" y="5328092"/>
            <a:chExt cx="2128683" cy="308978"/>
          </a:xfrm>
        </p:grpSpPr>
        <p:sp>
          <p:nvSpPr>
            <p:cNvPr id="72" name="직사각형 71"/>
            <p:cNvSpPr/>
            <p:nvPr/>
          </p:nvSpPr>
          <p:spPr>
            <a:xfrm>
              <a:off x="107504" y="5350660"/>
              <a:ext cx="1769790" cy="25016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879356" y="5328092"/>
              <a:ext cx="356831" cy="30897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2000" b="1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⑥</a:t>
              </a: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3275856" y="4697408"/>
            <a:ext cx="3239055" cy="672758"/>
            <a:chOff x="1962082" y="5339436"/>
            <a:chExt cx="3239055" cy="672758"/>
          </a:xfrm>
        </p:grpSpPr>
        <p:sp>
          <p:nvSpPr>
            <p:cNvPr id="53" name="직사각형 52"/>
            <p:cNvSpPr/>
            <p:nvPr/>
          </p:nvSpPr>
          <p:spPr>
            <a:xfrm rot="343977">
              <a:off x="2469466" y="5501231"/>
              <a:ext cx="2587554" cy="510963"/>
            </a:xfrm>
            <a:prstGeom prst="rect">
              <a:avLst/>
            </a:prstGeom>
            <a:solidFill>
              <a:schemeClr val="tx1">
                <a:alpha val="26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54" name="그룹 53"/>
            <p:cNvGrpSpPr/>
            <p:nvPr/>
          </p:nvGrpSpPr>
          <p:grpSpPr>
            <a:xfrm>
              <a:off x="1962082" y="5339436"/>
              <a:ext cx="3239055" cy="510177"/>
              <a:chOff x="3822144" y="3875496"/>
              <a:chExt cx="3239055" cy="510177"/>
            </a:xfrm>
            <a:solidFill>
              <a:srgbClr val="E55F69"/>
            </a:solidFill>
          </p:grpSpPr>
          <p:sp>
            <p:nvSpPr>
              <p:cNvPr id="55" name="자유형 54"/>
              <p:cNvSpPr/>
              <p:nvPr/>
            </p:nvSpPr>
            <p:spPr>
              <a:xfrm>
                <a:off x="3822144" y="4239623"/>
                <a:ext cx="146050" cy="146050"/>
              </a:xfrm>
              <a:custGeom>
                <a:avLst/>
                <a:gdLst>
                  <a:gd name="connsiteX0" fmla="*/ 73025 w 146050"/>
                  <a:gd name="connsiteY0" fmla="*/ 27314 h 146050"/>
                  <a:gd name="connsiteX1" fmla="*/ 118736 w 146050"/>
                  <a:gd name="connsiteY1" fmla="*/ 73025 h 146050"/>
                  <a:gd name="connsiteX2" fmla="*/ 73025 w 146050"/>
                  <a:gd name="connsiteY2" fmla="*/ 118736 h 146050"/>
                  <a:gd name="connsiteX3" fmla="*/ 27314 w 146050"/>
                  <a:gd name="connsiteY3" fmla="*/ 73025 h 146050"/>
                  <a:gd name="connsiteX4" fmla="*/ 73025 w 146050"/>
                  <a:gd name="connsiteY4" fmla="*/ 27314 h 146050"/>
                  <a:gd name="connsiteX5" fmla="*/ 73025 w 146050"/>
                  <a:gd name="connsiteY5" fmla="*/ 18449 h 146050"/>
                  <a:gd name="connsiteX6" fmla="*/ 18449 w 146050"/>
                  <a:gd name="connsiteY6" fmla="*/ 73025 h 146050"/>
                  <a:gd name="connsiteX7" fmla="*/ 73025 w 146050"/>
                  <a:gd name="connsiteY7" fmla="*/ 127601 h 146050"/>
                  <a:gd name="connsiteX8" fmla="*/ 127601 w 146050"/>
                  <a:gd name="connsiteY8" fmla="*/ 73025 h 146050"/>
                  <a:gd name="connsiteX9" fmla="*/ 73025 w 146050"/>
                  <a:gd name="connsiteY9" fmla="*/ 18449 h 146050"/>
                  <a:gd name="connsiteX10" fmla="*/ 73025 w 146050"/>
                  <a:gd name="connsiteY10" fmla="*/ 0 h 146050"/>
                  <a:gd name="connsiteX11" fmla="*/ 146050 w 146050"/>
                  <a:gd name="connsiteY11" fmla="*/ 73025 h 146050"/>
                  <a:gd name="connsiteX12" fmla="*/ 73025 w 146050"/>
                  <a:gd name="connsiteY12" fmla="*/ 146050 h 146050"/>
                  <a:gd name="connsiteX13" fmla="*/ 0 w 146050"/>
                  <a:gd name="connsiteY13" fmla="*/ 73025 h 146050"/>
                  <a:gd name="connsiteX14" fmla="*/ 73025 w 146050"/>
                  <a:gd name="connsiteY14" fmla="*/ 0 h 146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6050" h="146050">
                    <a:moveTo>
                      <a:pt x="73025" y="27314"/>
                    </a:moveTo>
                    <a:cubicBezTo>
                      <a:pt x="98270" y="27314"/>
                      <a:pt x="118736" y="47780"/>
                      <a:pt x="118736" y="73025"/>
                    </a:cubicBezTo>
                    <a:cubicBezTo>
                      <a:pt x="118736" y="98270"/>
                      <a:pt x="98270" y="118736"/>
                      <a:pt x="73025" y="118736"/>
                    </a:cubicBezTo>
                    <a:cubicBezTo>
                      <a:pt x="47780" y="118736"/>
                      <a:pt x="27314" y="98270"/>
                      <a:pt x="27314" y="73025"/>
                    </a:cubicBezTo>
                    <a:cubicBezTo>
                      <a:pt x="27314" y="47780"/>
                      <a:pt x="47780" y="27314"/>
                      <a:pt x="73025" y="27314"/>
                    </a:cubicBezTo>
                    <a:close/>
                    <a:moveTo>
                      <a:pt x="73025" y="18449"/>
                    </a:moveTo>
                    <a:cubicBezTo>
                      <a:pt x="42884" y="18449"/>
                      <a:pt x="18449" y="42884"/>
                      <a:pt x="18449" y="73025"/>
                    </a:cubicBezTo>
                    <a:cubicBezTo>
                      <a:pt x="18449" y="103166"/>
                      <a:pt x="42884" y="127601"/>
                      <a:pt x="73025" y="127601"/>
                    </a:cubicBezTo>
                    <a:cubicBezTo>
                      <a:pt x="103166" y="127601"/>
                      <a:pt x="127601" y="103166"/>
                      <a:pt x="127601" y="73025"/>
                    </a:cubicBezTo>
                    <a:cubicBezTo>
                      <a:pt x="127601" y="42884"/>
                      <a:pt x="103166" y="18449"/>
                      <a:pt x="73025" y="18449"/>
                    </a:cubicBezTo>
                    <a:close/>
                    <a:moveTo>
                      <a:pt x="73025" y="0"/>
                    </a:moveTo>
                    <a:cubicBezTo>
                      <a:pt x="113356" y="0"/>
                      <a:pt x="146050" y="32694"/>
                      <a:pt x="146050" y="73025"/>
                    </a:cubicBezTo>
                    <a:cubicBezTo>
                      <a:pt x="146050" y="113356"/>
                      <a:pt x="113356" y="146050"/>
                      <a:pt x="73025" y="146050"/>
                    </a:cubicBezTo>
                    <a:cubicBezTo>
                      <a:pt x="32694" y="146050"/>
                      <a:pt x="0" y="113356"/>
                      <a:pt x="0" y="73025"/>
                    </a:cubicBezTo>
                    <a:cubicBezTo>
                      <a:pt x="0" y="32694"/>
                      <a:pt x="32694" y="0"/>
                      <a:pt x="730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모서리가 둥근 사각형 설명선 75"/>
              <p:cNvSpPr/>
              <p:nvPr/>
            </p:nvSpPr>
            <p:spPr>
              <a:xfrm>
                <a:off x="4189058" y="3875496"/>
                <a:ext cx="2872141" cy="437152"/>
              </a:xfrm>
              <a:prstGeom prst="wedgeRoundRectCallout">
                <a:avLst>
                  <a:gd name="adj1" fmla="val -58644"/>
                  <a:gd name="adj2" fmla="val 42164"/>
                  <a:gd name="adj3" fmla="val 16667"/>
                </a:avLst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ko-KR" altLang="en-US" sz="1100" dirty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반드시</a:t>
                </a:r>
                <a:r>
                  <a:rPr lang="en-US" altLang="ko-KR" sz="1100" dirty="0">
                    <a:solidFill>
                      <a:srgbClr val="00206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‘</a:t>
                </a:r>
                <a:r>
                  <a:rPr lang="ko-KR" altLang="en-US" sz="1100" dirty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건설공사 기성실적증명</a:t>
                </a:r>
                <a:r>
                  <a:rPr lang="en-US" altLang="ko-KR" sz="1100" dirty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(</a:t>
                </a:r>
                <a:r>
                  <a:rPr lang="ko-KR" altLang="en-US" sz="1100" dirty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신청</a:t>
                </a:r>
                <a:r>
                  <a:rPr lang="en-US" altLang="ko-KR" sz="1100" dirty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)</a:t>
                </a:r>
                <a:r>
                  <a:rPr lang="ko-KR" altLang="en-US" sz="1100" dirty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서</a:t>
                </a:r>
                <a:r>
                  <a:rPr lang="en-US" altLang="ko-KR" sz="1100" dirty="0">
                    <a:solidFill>
                      <a:srgbClr val="00206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’</a:t>
                </a:r>
                <a:r>
                  <a:rPr lang="ko-KR" altLang="en-US" sz="1100" dirty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로 제출요망</a:t>
                </a:r>
                <a:endParaRPr lang="en-US" altLang="ko-KR" sz="11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sp>
        <p:nvSpPr>
          <p:cNvPr id="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2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3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5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105430" y="1104943"/>
            <a:ext cx="2700000" cy="307777"/>
          </a:xfrm>
          <a:prstGeom prst="rect">
            <a:avLst/>
          </a:prstGeom>
          <a:solidFill>
            <a:srgbClr val="B9C9E9"/>
          </a:solidFill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실적증명요청서 양식 선택 화면</a:t>
            </a:r>
          </a:p>
        </p:txBody>
      </p:sp>
      <p:pic>
        <p:nvPicPr>
          <p:cNvPr id="41" name="Picture 27">
            <a:extLst>
              <a:ext uri="{FF2B5EF4-FFF2-40B4-BE49-F238E27FC236}">
                <a16:creationId xmlns="" xmlns:a16="http://schemas.microsoft.com/office/drawing/2014/main" id="{6333B245-776A-497D-86C8-C95DA475D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3" y="70444"/>
            <a:ext cx="2419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직사각형 41">
            <a:extLst>
              <a:ext uri="{FF2B5EF4-FFF2-40B4-BE49-F238E27FC236}">
                <a16:creationId xmlns="" xmlns:a16="http://schemas.microsoft.com/office/drawing/2014/main" id="{8E602006-DD24-4899-9E65-03CEACE160BB}"/>
              </a:ext>
            </a:extLst>
          </p:cNvPr>
          <p:cNvSpPr/>
          <p:nvPr/>
        </p:nvSpPr>
        <p:spPr>
          <a:xfrm>
            <a:off x="104910" y="476590"/>
            <a:ext cx="9003720" cy="56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Q.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조달청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나라장터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에서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건설공사기성실적증명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신청서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발급 받으려면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?</a:t>
            </a:r>
          </a:p>
        </p:txBody>
      </p:sp>
      <p:sp>
        <p:nvSpPr>
          <p:cNvPr id="38" name="직사각형 37">
            <a:extLst>
              <a:ext uri="{FF2B5EF4-FFF2-40B4-BE49-F238E27FC236}">
                <a16:creationId xmlns="" xmlns:a16="http://schemas.microsoft.com/office/drawing/2014/main" id="{AF6B3CCE-9A03-4FAA-A4AD-AF6E2E56FF61}"/>
              </a:ext>
            </a:extLst>
          </p:cNvPr>
          <p:cNvSpPr/>
          <p:nvPr/>
        </p:nvSpPr>
        <p:spPr>
          <a:xfrm flipV="1">
            <a:off x="179390" y="1052670"/>
            <a:ext cx="4320000" cy="54000"/>
          </a:xfrm>
          <a:prstGeom prst="rect">
            <a:avLst/>
          </a:prstGeom>
          <a:gradFill>
            <a:gsLst>
              <a:gs pos="100000">
                <a:srgbClr val="255AAA"/>
              </a:gs>
              <a:gs pos="0">
                <a:schemeClr val="bg1">
                  <a:lumMod val="0"/>
                  <a:lumOff val="100000"/>
                </a:schemeClr>
              </a:gs>
            </a:gsLst>
            <a:lin ang="4800000" scaled="0"/>
          </a:grad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251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445"/>
    </mc:Choice>
    <mc:Fallback xmlns="">
      <p:transition spd="slow" advTm="3244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17821472" y="4293096"/>
            <a:ext cx="33828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dirty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⑤</a:t>
            </a:r>
          </a:p>
        </p:txBody>
      </p:sp>
      <p:pic>
        <p:nvPicPr>
          <p:cNvPr id="2050" name="Picture 2" descr="https://postfiles.pstatic.net/MjAxNzAxMTdfMjc4/MDAxNDg0NjE5Mjc3NDU2.1xKbAlAVn8L_wEkZ4qWu6ffLmRyHvXk7rDCPQR2IpSwg.jbXTUMXt5nyE65JZpP5dSp9XSW8T1t6zYbq7wxTdq8cg.JPEG.ollehhyun/image_387726401484616505736.jpg?type=w96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" t="8073" r="2975" b="7403"/>
          <a:stretch/>
        </p:blipFill>
        <p:spPr bwMode="auto">
          <a:xfrm>
            <a:off x="755470" y="1398393"/>
            <a:ext cx="6199003" cy="541507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1896399" y="4315985"/>
            <a:ext cx="2241850" cy="835910"/>
            <a:chOff x="2216092" y="4068415"/>
            <a:chExt cx="2241850" cy="835910"/>
          </a:xfrm>
        </p:grpSpPr>
        <p:sp>
          <p:nvSpPr>
            <p:cNvPr id="62" name="TextBox 61"/>
            <p:cNvSpPr txBox="1"/>
            <p:nvPr/>
          </p:nvSpPr>
          <p:spPr>
            <a:xfrm>
              <a:off x="2360112" y="4534993"/>
              <a:ext cx="278677" cy="3693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ko-KR" altLang="en-US" b="1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③</a:t>
              </a: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2216092" y="4068415"/>
              <a:ext cx="1881799" cy="80996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585935" y="4627326"/>
              <a:ext cx="187200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12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연</a:t>
              </a:r>
              <a:r>
                <a:rPr lang="en-US" altLang="ko-KR" sz="12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/</a:t>
              </a:r>
              <a:r>
                <a:rPr lang="ko-KR" altLang="en-US" sz="12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</a:t>
              </a:r>
              <a:r>
                <a:rPr lang="en-US" altLang="ko-KR" sz="12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/</a:t>
              </a:r>
              <a:r>
                <a:rPr lang="ko-KR" altLang="en-US" sz="12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일  필수 기재</a:t>
              </a:r>
              <a:endParaRPr lang="en-US" altLang="ko-KR" sz="12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4321393" y="2074558"/>
            <a:ext cx="4684046" cy="713743"/>
            <a:chOff x="4476644" y="1826988"/>
            <a:chExt cx="4684046" cy="713743"/>
          </a:xfrm>
        </p:grpSpPr>
        <p:sp>
          <p:nvSpPr>
            <p:cNvPr id="52" name="TextBox 51"/>
            <p:cNvSpPr txBox="1"/>
            <p:nvPr/>
          </p:nvSpPr>
          <p:spPr>
            <a:xfrm>
              <a:off x="4476644" y="1826988"/>
              <a:ext cx="89458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b="1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①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127654" y="2156010"/>
              <a:ext cx="203303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ko-KR" altLang="en-US" sz="11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업종과 면허등록번호 기재</a:t>
              </a:r>
              <a:endParaRPr lang="en-US" altLang="ko-KR" sz="11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just"/>
              <a:r>
                <a:rPr lang="ko-KR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예</a:t>
              </a:r>
              <a:r>
                <a:rPr lang="en-US" altLang="ko-KR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 </a:t>
              </a:r>
              <a:r>
                <a:rPr lang="ko-KR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철근콘크리트 전북고창</a:t>
              </a:r>
              <a:r>
                <a:rPr lang="en-US" altLang="ko-KR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2006-10-56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5004060" y="2222823"/>
              <a:ext cx="1980000" cy="25109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3768659" y="4315985"/>
            <a:ext cx="2988140" cy="1133134"/>
            <a:chOff x="4025881" y="4068415"/>
            <a:chExt cx="2988140" cy="1133134"/>
          </a:xfrm>
        </p:grpSpPr>
        <p:sp>
          <p:nvSpPr>
            <p:cNvPr id="26" name="직사각형 25"/>
            <p:cNvSpPr/>
            <p:nvPr/>
          </p:nvSpPr>
          <p:spPr>
            <a:xfrm>
              <a:off x="4025881" y="4068415"/>
              <a:ext cx="2988140" cy="80996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226182" y="4832217"/>
              <a:ext cx="278677" cy="3693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ko-KR" altLang="en-US" b="1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④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476644" y="4878383"/>
              <a:ext cx="187200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13~14</a:t>
              </a:r>
              <a:r>
                <a:rPr lang="ko-KR" altLang="en-US" sz="12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번 필수 기재</a:t>
              </a:r>
              <a:endParaRPr lang="en-US" altLang="ko-KR" sz="12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5606555" y="2702254"/>
            <a:ext cx="3557305" cy="614266"/>
            <a:chOff x="5761806" y="2454684"/>
            <a:chExt cx="3557305" cy="614266"/>
          </a:xfrm>
        </p:grpSpPr>
        <p:sp>
          <p:nvSpPr>
            <p:cNvPr id="51" name="TextBox 50"/>
            <p:cNvSpPr txBox="1"/>
            <p:nvPr/>
          </p:nvSpPr>
          <p:spPr>
            <a:xfrm>
              <a:off x="6855110" y="2785131"/>
              <a:ext cx="24640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2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금액단위를</a:t>
              </a:r>
              <a:r>
                <a:rPr lang="en-US" altLang="ko-KR" sz="12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‘</a:t>
              </a:r>
              <a:r>
                <a:rPr lang="ko-KR" altLang="en-US" sz="12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천 원</a:t>
              </a:r>
              <a:r>
                <a:rPr lang="en-US" altLang="ko-KR" sz="12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</a:t>
              </a:r>
              <a:r>
                <a:rPr lang="ko-KR" altLang="en-US" sz="12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단위로 설정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526725" y="2454684"/>
              <a:ext cx="277585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b="1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②</a:t>
              </a: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5761806" y="2780910"/>
              <a:ext cx="1150243" cy="28804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5678229" y="5563130"/>
            <a:ext cx="3275150" cy="705800"/>
            <a:chOff x="5833480" y="5315560"/>
            <a:chExt cx="3275150" cy="705800"/>
          </a:xfrm>
        </p:grpSpPr>
        <p:grpSp>
          <p:nvGrpSpPr>
            <p:cNvPr id="6" name="그룹 5"/>
            <p:cNvGrpSpPr/>
            <p:nvPr/>
          </p:nvGrpSpPr>
          <p:grpSpPr>
            <a:xfrm>
              <a:off x="5833480" y="5315560"/>
              <a:ext cx="3275150" cy="705800"/>
              <a:chOff x="5833480" y="5315560"/>
              <a:chExt cx="3275150" cy="705800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5833480" y="5315560"/>
                <a:ext cx="32751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>
                    <a:solidFill>
                      <a:srgbClr val="FF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공사내용 입력 후 아래로 드래그</a:t>
                </a:r>
              </a:p>
            </p:txBody>
          </p:sp>
          <p:sp>
            <p:nvSpPr>
              <p:cNvPr id="41" name="줄무늬가 있는 오른쪽 화살표 40"/>
              <p:cNvSpPr/>
              <p:nvPr/>
            </p:nvSpPr>
            <p:spPr>
              <a:xfrm rot="5400000">
                <a:off x="7185217" y="5650450"/>
                <a:ext cx="283637" cy="458183"/>
              </a:xfrm>
              <a:prstGeom prst="stripedRightArrow">
                <a:avLst/>
              </a:prstGeom>
              <a:solidFill>
                <a:srgbClr val="FF0000">
                  <a:alpha val="70000"/>
                </a:srgbClr>
              </a:solidFill>
              <a:effectLst/>
            </p:spPr>
            <p:txBody>
              <a:bodyPr wrap="square" lIns="91440" tIns="45720" rIns="91440" bIns="45720" rtlCol="0" anchor="ctr">
                <a:spAutoFit/>
              </a:bodyPr>
              <a:lstStyle/>
              <a:p>
                <a:pPr algn="ctr"/>
                <a:endParaRPr lang="ko-KR" altLang="en-US" sz="10000" dirty="0">
                  <a:ln w="18415" cmpd="sng">
                    <a:solidFill>
                      <a:srgbClr val="FFFFFF">
                        <a:alpha val="59000"/>
                      </a:srgbClr>
                    </a:solidFill>
                    <a:prstDash val="solid"/>
                  </a:ln>
                  <a:solidFill>
                    <a:srgbClr val="FFFFFF">
                      <a:alpha val="20000"/>
                    </a:srgbClr>
                  </a:solidFill>
                  <a:effectLst>
                    <a:outerShdw blurRad="63500" dir="3600000" algn="tl" rotWithShape="0">
                      <a:srgbClr val="000000">
                        <a:alpha val="30000"/>
                      </a:srgbClr>
                    </a:outerShdw>
                    <a:reflection blurRad="6350" stA="60000" endA="900" endPos="58000" dir="5400000" sy="-100000" algn="bl" rotWithShape="0"/>
                  </a:effectLst>
                  <a:latin typeface="Cre고딕 B" panose="02020603020101020101" pitchFamily="18" charset="-127"/>
                  <a:ea typeface="Cre고딕 B" panose="02020603020101020101" pitchFamily="18" charset="-127"/>
                </a:endParaRPr>
              </a:p>
            </p:txBody>
          </p:sp>
        </p:grpSp>
        <p:grpSp>
          <p:nvGrpSpPr>
            <p:cNvPr id="30" name="그룹 29"/>
            <p:cNvGrpSpPr/>
            <p:nvPr/>
          </p:nvGrpSpPr>
          <p:grpSpPr>
            <a:xfrm flipH="1">
              <a:off x="8532550" y="5342500"/>
              <a:ext cx="229070" cy="253895"/>
              <a:chOff x="4006850" y="1601788"/>
              <a:chExt cx="322263" cy="357188"/>
            </a:xfrm>
            <a:solidFill>
              <a:srgbClr val="FF0000"/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Freeform 17"/>
              <p:cNvSpPr>
                <a:spLocks/>
              </p:cNvSpPr>
              <p:nvPr/>
            </p:nvSpPr>
            <p:spPr bwMode="auto">
              <a:xfrm>
                <a:off x="4125913" y="1674813"/>
                <a:ext cx="141288" cy="109538"/>
              </a:xfrm>
              <a:custGeom>
                <a:avLst/>
                <a:gdLst>
                  <a:gd name="T0" fmla="*/ 680 w 1255"/>
                  <a:gd name="T1" fmla="*/ 0 h 963"/>
                  <a:gd name="T2" fmla="*/ 736 w 1255"/>
                  <a:gd name="T3" fmla="*/ 1 h 963"/>
                  <a:gd name="T4" fmla="*/ 793 w 1255"/>
                  <a:gd name="T5" fmla="*/ 6 h 963"/>
                  <a:gd name="T6" fmla="*/ 849 w 1255"/>
                  <a:gd name="T7" fmla="*/ 17 h 963"/>
                  <a:gd name="T8" fmla="*/ 904 w 1255"/>
                  <a:gd name="T9" fmla="*/ 32 h 963"/>
                  <a:gd name="T10" fmla="*/ 958 w 1255"/>
                  <a:gd name="T11" fmla="*/ 52 h 963"/>
                  <a:gd name="T12" fmla="*/ 1010 w 1255"/>
                  <a:gd name="T13" fmla="*/ 77 h 963"/>
                  <a:gd name="T14" fmla="*/ 1060 w 1255"/>
                  <a:gd name="T15" fmla="*/ 105 h 963"/>
                  <a:gd name="T16" fmla="*/ 1107 w 1255"/>
                  <a:gd name="T17" fmla="*/ 140 h 963"/>
                  <a:gd name="T18" fmla="*/ 1153 w 1255"/>
                  <a:gd name="T19" fmla="*/ 178 h 963"/>
                  <a:gd name="T20" fmla="*/ 1195 w 1255"/>
                  <a:gd name="T21" fmla="*/ 221 h 963"/>
                  <a:gd name="T22" fmla="*/ 1255 w 1255"/>
                  <a:gd name="T23" fmla="*/ 287 h 963"/>
                  <a:gd name="T24" fmla="*/ 1116 w 1255"/>
                  <a:gd name="T25" fmla="*/ 413 h 963"/>
                  <a:gd name="T26" fmla="*/ 1093 w 1255"/>
                  <a:gd name="T27" fmla="*/ 391 h 963"/>
                  <a:gd name="T28" fmla="*/ 1070 w 1255"/>
                  <a:gd name="T29" fmla="*/ 375 h 963"/>
                  <a:gd name="T30" fmla="*/ 1045 w 1255"/>
                  <a:gd name="T31" fmla="*/ 364 h 963"/>
                  <a:gd name="T32" fmla="*/ 1021 w 1255"/>
                  <a:gd name="T33" fmla="*/ 357 h 963"/>
                  <a:gd name="T34" fmla="*/ 997 w 1255"/>
                  <a:gd name="T35" fmla="*/ 354 h 963"/>
                  <a:gd name="T36" fmla="*/ 974 w 1255"/>
                  <a:gd name="T37" fmla="*/ 354 h 963"/>
                  <a:gd name="T38" fmla="*/ 952 w 1255"/>
                  <a:gd name="T39" fmla="*/ 356 h 963"/>
                  <a:gd name="T40" fmla="*/ 930 w 1255"/>
                  <a:gd name="T41" fmla="*/ 361 h 963"/>
                  <a:gd name="T42" fmla="*/ 911 w 1255"/>
                  <a:gd name="T43" fmla="*/ 367 h 963"/>
                  <a:gd name="T44" fmla="*/ 894 w 1255"/>
                  <a:gd name="T45" fmla="*/ 373 h 963"/>
                  <a:gd name="T46" fmla="*/ 878 w 1255"/>
                  <a:gd name="T47" fmla="*/ 380 h 963"/>
                  <a:gd name="T48" fmla="*/ 866 w 1255"/>
                  <a:gd name="T49" fmla="*/ 386 h 963"/>
                  <a:gd name="T50" fmla="*/ 857 w 1255"/>
                  <a:gd name="T51" fmla="*/ 391 h 963"/>
                  <a:gd name="T52" fmla="*/ 851 w 1255"/>
                  <a:gd name="T53" fmla="*/ 395 h 963"/>
                  <a:gd name="T54" fmla="*/ 849 w 1255"/>
                  <a:gd name="T55" fmla="*/ 396 h 963"/>
                  <a:gd name="T56" fmla="*/ 699 w 1255"/>
                  <a:gd name="T57" fmla="*/ 532 h 963"/>
                  <a:gd name="T58" fmla="*/ 676 w 1255"/>
                  <a:gd name="T59" fmla="*/ 556 h 963"/>
                  <a:gd name="T60" fmla="*/ 657 w 1255"/>
                  <a:gd name="T61" fmla="*/ 581 h 963"/>
                  <a:gd name="T62" fmla="*/ 645 w 1255"/>
                  <a:gd name="T63" fmla="*/ 605 h 963"/>
                  <a:gd name="T64" fmla="*/ 638 w 1255"/>
                  <a:gd name="T65" fmla="*/ 631 h 963"/>
                  <a:gd name="T66" fmla="*/ 635 w 1255"/>
                  <a:gd name="T67" fmla="*/ 654 h 963"/>
                  <a:gd name="T68" fmla="*/ 635 w 1255"/>
                  <a:gd name="T69" fmla="*/ 677 h 963"/>
                  <a:gd name="T70" fmla="*/ 638 w 1255"/>
                  <a:gd name="T71" fmla="*/ 700 h 963"/>
                  <a:gd name="T72" fmla="*/ 643 w 1255"/>
                  <a:gd name="T73" fmla="*/ 720 h 963"/>
                  <a:gd name="T74" fmla="*/ 650 w 1255"/>
                  <a:gd name="T75" fmla="*/ 739 h 963"/>
                  <a:gd name="T76" fmla="*/ 657 w 1255"/>
                  <a:gd name="T77" fmla="*/ 757 h 963"/>
                  <a:gd name="T78" fmla="*/ 666 w 1255"/>
                  <a:gd name="T79" fmla="*/ 771 h 963"/>
                  <a:gd name="T80" fmla="*/ 673 w 1255"/>
                  <a:gd name="T81" fmla="*/ 783 h 963"/>
                  <a:gd name="T82" fmla="*/ 679 w 1255"/>
                  <a:gd name="T83" fmla="*/ 792 h 963"/>
                  <a:gd name="T84" fmla="*/ 684 w 1255"/>
                  <a:gd name="T85" fmla="*/ 799 h 963"/>
                  <a:gd name="T86" fmla="*/ 686 w 1255"/>
                  <a:gd name="T87" fmla="*/ 802 h 963"/>
                  <a:gd name="T88" fmla="*/ 505 w 1255"/>
                  <a:gd name="T89" fmla="*/ 963 h 963"/>
                  <a:gd name="T90" fmla="*/ 0 w 1255"/>
                  <a:gd name="T91" fmla="*/ 400 h 963"/>
                  <a:gd name="T92" fmla="*/ 255 w 1255"/>
                  <a:gd name="T93" fmla="*/ 170 h 963"/>
                  <a:gd name="T94" fmla="*/ 302 w 1255"/>
                  <a:gd name="T95" fmla="*/ 133 h 963"/>
                  <a:gd name="T96" fmla="*/ 352 w 1255"/>
                  <a:gd name="T97" fmla="*/ 99 h 963"/>
                  <a:gd name="T98" fmla="*/ 403 w 1255"/>
                  <a:gd name="T99" fmla="*/ 71 h 963"/>
                  <a:gd name="T100" fmla="*/ 457 w 1255"/>
                  <a:gd name="T101" fmla="*/ 46 h 963"/>
                  <a:gd name="T102" fmla="*/ 511 w 1255"/>
                  <a:gd name="T103" fmla="*/ 28 h 963"/>
                  <a:gd name="T104" fmla="*/ 567 w 1255"/>
                  <a:gd name="T105" fmla="*/ 13 h 963"/>
                  <a:gd name="T106" fmla="*/ 623 w 1255"/>
                  <a:gd name="T107" fmla="*/ 4 h 963"/>
                  <a:gd name="T108" fmla="*/ 680 w 1255"/>
                  <a:gd name="T109" fmla="*/ 0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55" h="963">
                    <a:moveTo>
                      <a:pt x="680" y="0"/>
                    </a:moveTo>
                    <a:lnTo>
                      <a:pt x="736" y="1"/>
                    </a:lnTo>
                    <a:lnTo>
                      <a:pt x="793" y="6"/>
                    </a:lnTo>
                    <a:lnTo>
                      <a:pt x="849" y="17"/>
                    </a:lnTo>
                    <a:lnTo>
                      <a:pt x="904" y="32"/>
                    </a:lnTo>
                    <a:lnTo>
                      <a:pt x="958" y="52"/>
                    </a:lnTo>
                    <a:lnTo>
                      <a:pt x="1010" y="77"/>
                    </a:lnTo>
                    <a:lnTo>
                      <a:pt x="1060" y="105"/>
                    </a:lnTo>
                    <a:lnTo>
                      <a:pt x="1107" y="140"/>
                    </a:lnTo>
                    <a:lnTo>
                      <a:pt x="1153" y="178"/>
                    </a:lnTo>
                    <a:lnTo>
                      <a:pt x="1195" y="221"/>
                    </a:lnTo>
                    <a:lnTo>
                      <a:pt x="1255" y="287"/>
                    </a:lnTo>
                    <a:lnTo>
                      <a:pt x="1116" y="413"/>
                    </a:lnTo>
                    <a:lnTo>
                      <a:pt x="1093" y="391"/>
                    </a:lnTo>
                    <a:lnTo>
                      <a:pt x="1070" y="375"/>
                    </a:lnTo>
                    <a:lnTo>
                      <a:pt x="1045" y="364"/>
                    </a:lnTo>
                    <a:lnTo>
                      <a:pt x="1021" y="357"/>
                    </a:lnTo>
                    <a:lnTo>
                      <a:pt x="997" y="354"/>
                    </a:lnTo>
                    <a:lnTo>
                      <a:pt x="974" y="354"/>
                    </a:lnTo>
                    <a:lnTo>
                      <a:pt x="952" y="356"/>
                    </a:lnTo>
                    <a:lnTo>
                      <a:pt x="930" y="361"/>
                    </a:lnTo>
                    <a:lnTo>
                      <a:pt x="911" y="367"/>
                    </a:lnTo>
                    <a:lnTo>
                      <a:pt x="894" y="373"/>
                    </a:lnTo>
                    <a:lnTo>
                      <a:pt x="878" y="380"/>
                    </a:lnTo>
                    <a:lnTo>
                      <a:pt x="866" y="386"/>
                    </a:lnTo>
                    <a:lnTo>
                      <a:pt x="857" y="391"/>
                    </a:lnTo>
                    <a:lnTo>
                      <a:pt x="851" y="395"/>
                    </a:lnTo>
                    <a:lnTo>
                      <a:pt x="849" y="396"/>
                    </a:lnTo>
                    <a:lnTo>
                      <a:pt x="699" y="532"/>
                    </a:lnTo>
                    <a:lnTo>
                      <a:pt x="676" y="556"/>
                    </a:lnTo>
                    <a:lnTo>
                      <a:pt x="657" y="581"/>
                    </a:lnTo>
                    <a:lnTo>
                      <a:pt x="645" y="605"/>
                    </a:lnTo>
                    <a:lnTo>
                      <a:pt x="638" y="631"/>
                    </a:lnTo>
                    <a:lnTo>
                      <a:pt x="635" y="654"/>
                    </a:lnTo>
                    <a:lnTo>
                      <a:pt x="635" y="677"/>
                    </a:lnTo>
                    <a:lnTo>
                      <a:pt x="638" y="700"/>
                    </a:lnTo>
                    <a:lnTo>
                      <a:pt x="643" y="720"/>
                    </a:lnTo>
                    <a:lnTo>
                      <a:pt x="650" y="739"/>
                    </a:lnTo>
                    <a:lnTo>
                      <a:pt x="657" y="757"/>
                    </a:lnTo>
                    <a:lnTo>
                      <a:pt x="666" y="771"/>
                    </a:lnTo>
                    <a:lnTo>
                      <a:pt x="673" y="783"/>
                    </a:lnTo>
                    <a:lnTo>
                      <a:pt x="679" y="792"/>
                    </a:lnTo>
                    <a:lnTo>
                      <a:pt x="684" y="799"/>
                    </a:lnTo>
                    <a:lnTo>
                      <a:pt x="686" y="802"/>
                    </a:lnTo>
                    <a:lnTo>
                      <a:pt x="505" y="963"/>
                    </a:lnTo>
                    <a:lnTo>
                      <a:pt x="0" y="400"/>
                    </a:lnTo>
                    <a:lnTo>
                      <a:pt x="255" y="170"/>
                    </a:lnTo>
                    <a:lnTo>
                      <a:pt x="302" y="133"/>
                    </a:lnTo>
                    <a:lnTo>
                      <a:pt x="352" y="99"/>
                    </a:lnTo>
                    <a:lnTo>
                      <a:pt x="403" y="71"/>
                    </a:lnTo>
                    <a:lnTo>
                      <a:pt x="457" y="46"/>
                    </a:lnTo>
                    <a:lnTo>
                      <a:pt x="511" y="28"/>
                    </a:lnTo>
                    <a:lnTo>
                      <a:pt x="567" y="13"/>
                    </a:lnTo>
                    <a:lnTo>
                      <a:pt x="623" y="4"/>
                    </a:lnTo>
                    <a:lnTo>
                      <a:pt x="68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3" name="Freeform 18"/>
              <p:cNvSpPr>
                <a:spLocks/>
              </p:cNvSpPr>
              <p:nvPr/>
            </p:nvSpPr>
            <p:spPr bwMode="auto">
              <a:xfrm>
                <a:off x="4006850" y="1725613"/>
                <a:ext cx="234950" cy="233363"/>
              </a:xfrm>
              <a:custGeom>
                <a:avLst/>
                <a:gdLst>
                  <a:gd name="T0" fmla="*/ 992 w 2072"/>
                  <a:gd name="T1" fmla="*/ 0 h 2058"/>
                  <a:gd name="T2" fmla="*/ 2072 w 2072"/>
                  <a:gd name="T3" fmla="*/ 1204 h 2058"/>
                  <a:gd name="T4" fmla="*/ 1350 w 2072"/>
                  <a:gd name="T5" fmla="*/ 1852 h 2058"/>
                  <a:gd name="T6" fmla="*/ 1309 w 2072"/>
                  <a:gd name="T7" fmla="*/ 1886 h 2058"/>
                  <a:gd name="T8" fmla="*/ 1266 w 2072"/>
                  <a:gd name="T9" fmla="*/ 1916 h 2058"/>
                  <a:gd name="T10" fmla="*/ 1220 w 2072"/>
                  <a:gd name="T11" fmla="*/ 1945 h 2058"/>
                  <a:gd name="T12" fmla="*/ 1172 w 2072"/>
                  <a:gd name="T13" fmla="*/ 1970 h 2058"/>
                  <a:gd name="T14" fmla="*/ 1122 w 2072"/>
                  <a:gd name="T15" fmla="*/ 1993 h 2058"/>
                  <a:gd name="T16" fmla="*/ 1070 w 2072"/>
                  <a:gd name="T17" fmla="*/ 2011 h 2058"/>
                  <a:gd name="T18" fmla="*/ 1018 w 2072"/>
                  <a:gd name="T19" fmla="*/ 2027 h 2058"/>
                  <a:gd name="T20" fmla="*/ 964 w 2072"/>
                  <a:gd name="T21" fmla="*/ 2040 h 2058"/>
                  <a:gd name="T22" fmla="*/ 910 w 2072"/>
                  <a:gd name="T23" fmla="*/ 2050 h 2058"/>
                  <a:gd name="T24" fmla="*/ 856 w 2072"/>
                  <a:gd name="T25" fmla="*/ 2056 h 2058"/>
                  <a:gd name="T26" fmla="*/ 801 w 2072"/>
                  <a:gd name="T27" fmla="*/ 2058 h 2058"/>
                  <a:gd name="T28" fmla="*/ 747 w 2072"/>
                  <a:gd name="T29" fmla="*/ 2057 h 2058"/>
                  <a:gd name="T30" fmla="*/ 694 w 2072"/>
                  <a:gd name="T31" fmla="*/ 2052 h 2058"/>
                  <a:gd name="T32" fmla="*/ 642 w 2072"/>
                  <a:gd name="T33" fmla="*/ 2044 h 2058"/>
                  <a:gd name="T34" fmla="*/ 592 w 2072"/>
                  <a:gd name="T35" fmla="*/ 2032 h 2058"/>
                  <a:gd name="T36" fmla="*/ 542 w 2072"/>
                  <a:gd name="T37" fmla="*/ 2015 h 2058"/>
                  <a:gd name="T38" fmla="*/ 494 w 2072"/>
                  <a:gd name="T39" fmla="*/ 1995 h 2058"/>
                  <a:gd name="T40" fmla="*/ 449 w 2072"/>
                  <a:gd name="T41" fmla="*/ 1971 h 2058"/>
                  <a:gd name="T42" fmla="*/ 406 w 2072"/>
                  <a:gd name="T43" fmla="*/ 1943 h 2058"/>
                  <a:gd name="T44" fmla="*/ 367 w 2072"/>
                  <a:gd name="T45" fmla="*/ 1910 h 2058"/>
                  <a:gd name="T46" fmla="*/ 330 w 2072"/>
                  <a:gd name="T47" fmla="*/ 1874 h 2058"/>
                  <a:gd name="T48" fmla="*/ 138 w 2072"/>
                  <a:gd name="T49" fmla="*/ 1661 h 2058"/>
                  <a:gd name="T50" fmla="*/ 106 w 2072"/>
                  <a:gd name="T51" fmla="*/ 1620 h 2058"/>
                  <a:gd name="T52" fmla="*/ 77 w 2072"/>
                  <a:gd name="T53" fmla="*/ 1577 h 2058"/>
                  <a:gd name="T54" fmla="*/ 54 w 2072"/>
                  <a:gd name="T55" fmla="*/ 1532 h 2058"/>
                  <a:gd name="T56" fmla="*/ 35 w 2072"/>
                  <a:gd name="T57" fmla="*/ 1484 h 2058"/>
                  <a:gd name="T58" fmla="*/ 20 w 2072"/>
                  <a:gd name="T59" fmla="*/ 1435 h 2058"/>
                  <a:gd name="T60" fmla="*/ 9 w 2072"/>
                  <a:gd name="T61" fmla="*/ 1384 h 2058"/>
                  <a:gd name="T62" fmla="*/ 3 w 2072"/>
                  <a:gd name="T63" fmla="*/ 1331 h 2058"/>
                  <a:gd name="T64" fmla="*/ 0 w 2072"/>
                  <a:gd name="T65" fmla="*/ 1278 h 2058"/>
                  <a:gd name="T66" fmla="*/ 1 w 2072"/>
                  <a:gd name="T67" fmla="*/ 1225 h 2058"/>
                  <a:gd name="T68" fmla="*/ 6 w 2072"/>
                  <a:gd name="T69" fmla="*/ 1171 h 2058"/>
                  <a:gd name="T70" fmla="*/ 14 w 2072"/>
                  <a:gd name="T71" fmla="*/ 1117 h 2058"/>
                  <a:gd name="T72" fmla="*/ 26 w 2072"/>
                  <a:gd name="T73" fmla="*/ 1064 h 2058"/>
                  <a:gd name="T74" fmla="*/ 41 w 2072"/>
                  <a:gd name="T75" fmla="*/ 1011 h 2058"/>
                  <a:gd name="T76" fmla="*/ 60 w 2072"/>
                  <a:gd name="T77" fmla="*/ 959 h 2058"/>
                  <a:gd name="T78" fmla="*/ 81 w 2072"/>
                  <a:gd name="T79" fmla="*/ 908 h 2058"/>
                  <a:gd name="T80" fmla="*/ 106 w 2072"/>
                  <a:gd name="T81" fmla="*/ 860 h 2058"/>
                  <a:gd name="T82" fmla="*/ 133 w 2072"/>
                  <a:gd name="T83" fmla="*/ 813 h 2058"/>
                  <a:gd name="T84" fmla="*/ 164 w 2072"/>
                  <a:gd name="T85" fmla="*/ 768 h 2058"/>
                  <a:gd name="T86" fmla="*/ 197 w 2072"/>
                  <a:gd name="T87" fmla="*/ 725 h 2058"/>
                  <a:gd name="T88" fmla="*/ 232 w 2072"/>
                  <a:gd name="T89" fmla="*/ 685 h 2058"/>
                  <a:gd name="T90" fmla="*/ 270 w 2072"/>
                  <a:gd name="T91" fmla="*/ 649 h 2058"/>
                  <a:gd name="T92" fmla="*/ 992 w 2072"/>
                  <a:gd name="T93" fmla="*/ 0 h 20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72" h="2058">
                    <a:moveTo>
                      <a:pt x="992" y="0"/>
                    </a:moveTo>
                    <a:lnTo>
                      <a:pt x="2072" y="1204"/>
                    </a:lnTo>
                    <a:lnTo>
                      <a:pt x="1350" y="1852"/>
                    </a:lnTo>
                    <a:lnTo>
                      <a:pt x="1309" y="1886"/>
                    </a:lnTo>
                    <a:lnTo>
                      <a:pt x="1266" y="1916"/>
                    </a:lnTo>
                    <a:lnTo>
                      <a:pt x="1220" y="1945"/>
                    </a:lnTo>
                    <a:lnTo>
                      <a:pt x="1172" y="1970"/>
                    </a:lnTo>
                    <a:lnTo>
                      <a:pt x="1122" y="1993"/>
                    </a:lnTo>
                    <a:lnTo>
                      <a:pt x="1070" y="2011"/>
                    </a:lnTo>
                    <a:lnTo>
                      <a:pt x="1018" y="2027"/>
                    </a:lnTo>
                    <a:lnTo>
                      <a:pt x="964" y="2040"/>
                    </a:lnTo>
                    <a:lnTo>
                      <a:pt x="910" y="2050"/>
                    </a:lnTo>
                    <a:lnTo>
                      <a:pt x="856" y="2056"/>
                    </a:lnTo>
                    <a:lnTo>
                      <a:pt x="801" y="2058"/>
                    </a:lnTo>
                    <a:lnTo>
                      <a:pt x="747" y="2057"/>
                    </a:lnTo>
                    <a:lnTo>
                      <a:pt x="694" y="2052"/>
                    </a:lnTo>
                    <a:lnTo>
                      <a:pt x="642" y="2044"/>
                    </a:lnTo>
                    <a:lnTo>
                      <a:pt x="592" y="2032"/>
                    </a:lnTo>
                    <a:lnTo>
                      <a:pt x="542" y="2015"/>
                    </a:lnTo>
                    <a:lnTo>
                      <a:pt x="494" y="1995"/>
                    </a:lnTo>
                    <a:lnTo>
                      <a:pt x="449" y="1971"/>
                    </a:lnTo>
                    <a:lnTo>
                      <a:pt x="406" y="1943"/>
                    </a:lnTo>
                    <a:lnTo>
                      <a:pt x="367" y="1910"/>
                    </a:lnTo>
                    <a:lnTo>
                      <a:pt x="330" y="1874"/>
                    </a:lnTo>
                    <a:lnTo>
                      <a:pt x="138" y="1661"/>
                    </a:lnTo>
                    <a:lnTo>
                      <a:pt x="106" y="1620"/>
                    </a:lnTo>
                    <a:lnTo>
                      <a:pt x="77" y="1577"/>
                    </a:lnTo>
                    <a:lnTo>
                      <a:pt x="54" y="1532"/>
                    </a:lnTo>
                    <a:lnTo>
                      <a:pt x="35" y="1484"/>
                    </a:lnTo>
                    <a:lnTo>
                      <a:pt x="20" y="1435"/>
                    </a:lnTo>
                    <a:lnTo>
                      <a:pt x="9" y="1384"/>
                    </a:lnTo>
                    <a:lnTo>
                      <a:pt x="3" y="1331"/>
                    </a:lnTo>
                    <a:lnTo>
                      <a:pt x="0" y="1278"/>
                    </a:lnTo>
                    <a:lnTo>
                      <a:pt x="1" y="1225"/>
                    </a:lnTo>
                    <a:lnTo>
                      <a:pt x="6" y="1171"/>
                    </a:lnTo>
                    <a:lnTo>
                      <a:pt x="14" y="1117"/>
                    </a:lnTo>
                    <a:lnTo>
                      <a:pt x="26" y="1064"/>
                    </a:lnTo>
                    <a:lnTo>
                      <a:pt x="41" y="1011"/>
                    </a:lnTo>
                    <a:lnTo>
                      <a:pt x="60" y="959"/>
                    </a:lnTo>
                    <a:lnTo>
                      <a:pt x="81" y="908"/>
                    </a:lnTo>
                    <a:lnTo>
                      <a:pt x="106" y="860"/>
                    </a:lnTo>
                    <a:lnTo>
                      <a:pt x="133" y="813"/>
                    </a:lnTo>
                    <a:lnTo>
                      <a:pt x="164" y="768"/>
                    </a:lnTo>
                    <a:lnTo>
                      <a:pt x="197" y="725"/>
                    </a:lnTo>
                    <a:lnTo>
                      <a:pt x="232" y="685"/>
                    </a:lnTo>
                    <a:lnTo>
                      <a:pt x="270" y="649"/>
                    </a:lnTo>
                    <a:lnTo>
                      <a:pt x="99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4" name="Freeform 19"/>
              <p:cNvSpPr>
                <a:spLocks/>
              </p:cNvSpPr>
              <p:nvPr/>
            </p:nvSpPr>
            <p:spPr bwMode="auto">
              <a:xfrm>
                <a:off x="4191000" y="1716088"/>
                <a:ext cx="111125" cy="141288"/>
              </a:xfrm>
              <a:custGeom>
                <a:avLst/>
                <a:gdLst>
                  <a:gd name="T0" fmla="*/ 754 w 984"/>
                  <a:gd name="T1" fmla="*/ 0 h 1236"/>
                  <a:gd name="T2" fmla="*/ 814 w 984"/>
                  <a:gd name="T3" fmla="*/ 66 h 1236"/>
                  <a:gd name="T4" fmla="*/ 853 w 984"/>
                  <a:gd name="T5" fmla="*/ 113 h 1236"/>
                  <a:gd name="T6" fmla="*/ 887 w 984"/>
                  <a:gd name="T7" fmla="*/ 162 h 1236"/>
                  <a:gd name="T8" fmla="*/ 915 w 984"/>
                  <a:gd name="T9" fmla="*/ 214 h 1236"/>
                  <a:gd name="T10" fmla="*/ 939 w 984"/>
                  <a:gd name="T11" fmla="*/ 267 h 1236"/>
                  <a:gd name="T12" fmla="*/ 957 w 984"/>
                  <a:gd name="T13" fmla="*/ 321 h 1236"/>
                  <a:gd name="T14" fmla="*/ 971 w 984"/>
                  <a:gd name="T15" fmla="*/ 377 h 1236"/>
                  <a:gd name="T16" fmla="*/ 980 w 984"/>
                  <a:gd name="T17" fmla="*/ 433 h 1236"/>
                  <a:gd name="T18" fmla="*/ 984 w 984"/>
                  <a:gd name="T19" fmla="*/ 490 h 1236"/>
                  <a:gd name="T20" fmla="*/ 983 w 984"/>
                  <a:gd name="T21" fmla="*/ 547 h 1236"/>
                  <a:gd name="T22" fmla="*/ 978 w 984"/>
                  <a:gd name="T23" fmla="*/ 603 h 1236"/>
                  <a:gd name="T24" fmla="*/ 968 w 984"/>
                  <a:gd name="T25" fmla="*/ 659 h 1236"/>
                  <a:gd name="T26" fmla="*/ 953 w 984"/>
                  <a:gd name="T27" fmla="*/ 714 h 1236"/>
                  <a:gd name="T28" fmla="*/ 933 w 984"/>
                  <a:gd name="T29" fmla="*/ 768 h 1236"/>
                  <a:gd name="T30" fmla="*/ 908 w 984"/>
                  <a:gd name="T31" fmla="*/ 819 h 1236"/>
                  <a:gd name="T32" fmla="*/ 880 w 984"/>
                  <a:gd name="T33" fmla="*/ 870 h 1236"/>
                  <a:gd name="T34" fmla="*/ 845 w 984"/>
                  <a:gd name="T35" fmla="*/ 918 h 1236"/>
                  <a:gd name="T36" fmla="*/ 806 w 984"/>
                  <a:gd name="T37" fmla="*/ 963 h 1236"/>
                  <a:gd name="T38" fmla="*/ 764 w 984"/>
                  <a:gd name="T39" fmla="*/ 1006 h 1236"/>
                  <a:gd name="T40" fmla="*/ 507 w 984"/>
                  <a:gd name="T41" fmla="*/ 1236 h 1236"/>
                  <a:gd name="T42" fmla="*/ 0 w 984"/>
                  <a:gd name="T43" fmla="*/ 671 h 1236"/>
                  <a:gd name="T44" fmla="*/ 180 w 984"/>
                  <a:gd name="T45" fmla="*/ 509 h 1236"/>
                  <a:gd name="T46" fmla="*/ 180 w 984"/>
                  <a:gd name="T47" fmla="*/ 507 h 1236"/>
                  <a:gd name="T48" fmla="*/ 205 w 984"/>
                  <a:gd name="T49" fmla="*/ 530 h 1236"/>
                  <a:gd name="T50" fmla="*/ 229 w 984"/>
                  <a:gd name="T51" fmla="*/ 548 h 1236"/>
                  <a:gd name="T52" fmla="*/ 254 w 984"/>
                  <a:gd name="T53" fmla="*/ 559 h 1236"/>
                  <a:gd name="T54" fmla="*/ 279 w 984"/>
                  <a:gd name="T55" fmla="*/ 566 h 1236"/>
                  <a:gd name="T56" fmla="*/ 303 w 984"/>
                  <a:gd name="T57" fmla="*/ 569 h 1236"/>
                  <a:gd name="T58" fmla="*/ 328 w 984"/>
                  <a:gd name="T59" fmla="*/ 568 h 1236"/>
                  <a:gd name="T60" fmla="*/ 350 w 984"/>
                  <a:gd name="T61" fmla="*/ 565 h 1236"/>
                  <a:gd name="T62" fmla="*/ 372 w 984"/>
                  <a:gd name="T63" fmla="*/ 559 h 1236"/>
                  <a:gd name="T64" fmla="*/ 391 w 984"/>
                  <a:gd name="T65" fmla="*/ 552 h 1236"/>
                  <a:gd name="T66" fmla="*/ 409 w 984"/>
                  <a:gd name="T67" fmla="*/ 545 h 1236"/>
                  <a:gd name="T68" fmla="*/ 423 w 984"/>
                  <a:gd name="T69" fmla="*/ 536 h 1236"/>
                  <a:gd name="T70" fmla="*/ 436 w 984"/>
                  <a:gd name="T71" fmla="*/ 529 h 1236"/>
                  <a:gd name="T72" fmla="*/ 445 w 984"/>
                  <a:gd name="T73" fmla="*/ 523 h 1236"/>
                  <a:gd name="T74" fmla="*/ 451 w 984"/>
                  <a:gd name="T75" fmla="*/ 519 h 1236"/>
                  <a:gd name="T76" fmla="*/ 453 w 984"/>
                  <a:gd name="T77" fmla="*/ 518 h 1236"/>
                  <a:gd name="T78" fmla="*/ 595 w 984"/>
                  <a:gd name="T79" fmla="*/ 391 h 1236"/>
                  <a:gd name="T80" fmla="*/ 618 w 984"/>
                  <a:gd name="T81" fmla="*/ 366 h 1236"/>
                  <a:gd name="T82" fmla="*/ 635 w 984"/>
                  <a:gd name="T83" fmla="*/ 342 h 1236"/>
                  <a:gd name="T84" fmla="*/ 647 w 984"/>
                  <a:gd name="T85" fmla="*/ 317 h 1236"/>
                  <a:gd name="T86" fmla="*/ 655 w 984"/>
                  <a:gd name="T87" fmla="*/ 293 h 1236"/>
                  <a:gd name="T88" fmla="*/ 659 w 984"/>
                  <a:gd name="T89" fmla="*/ 269 h 1236"/>
                  <a:gd name="T90" fmla="*/ 659 w 984"/>
                  <a:gd name="T91" fmla="*/ 246 h 1236"/>
                  <a:gd name="T92" fmla="*/ 656 w 984"/>
                  <a:gd name="T93" fmla="*/ 224 h 1236"/>
                  <a:gd name="T94" fmla="*/ 651 w 984"/>
                  <a:gd name="T95" fmla="*/ 203 h 1236"/>
                  <a:gd name="T96" fmla="*/ 644 w 984"/>
                  <a:gd name="T97" fmla="*/ 185 h 1236"/>
                  <a:gd name="T98" fmla="*/ 637 w 984"/>
                  <a:gd name="T99" fmla="*/ 169 h 1236"/>
                  <a:gd name="T100" fmla="*/ 630 w 984"/>
                  <a:gd name="T101" fmla="*/ 154 h 1236"/>
                  <a:gd name="T102" fmla="*/ 624 w 984"/>
                  <a:gd name="T103" fmla="*/ 142 h 1236"/>
                  <a:gd name="T104" fmla="*/ 618 w 984"/>
                  <a:gd name="T105" fmla="*/ 134 h 1236"/>
                  <a:gd name="T106" fmla="*/ 614 w 984"/>
                  <a:gd name="T107" fmla="*/ 128 h 1236"/>
                  <a:gd name="T108" fmla="*/ 613 w 984"/>
                  <a:gd name="T109" fmla="*/ 127 h 1236"/>
                  <a:gd name="T110" fmla="*/ 754 w 984"/>
                  <a:gd name="T111" fmla="*/ 0 h 1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84" h="1236">
                    <a:moveTo>
                      <a:pt x="754" y="0"/>
                    </a:moveTo>
                    <a:lnTo>
                      <a:pt x="814" y="66"/>
                    </a:lnTo>
                    <a:lnTo>
                      <a:pt x="853" y="113"/>
                    </a:lnTo>
                    <a:lnTo>
                      <a:pt x="887" y="162"/>
                    </a:lnTo>
                    <a:lnTo>
                      <a:pt x="915" y="214"/>
                    </a:lnTo>
                    <a:lnTo>
                      <a:pt x="939" y="267"/>
                    </a:lnTo>
                    <a:lnTo>
                      <a:pt x="957" y="321"/>
                    </a:lnTo>
                    <a:lnTo>
                      <a:pt x="971" y="377"/>
                    </a:lnTo>
                    <a:lnTo>
                      <a:pt x="980" y="433"/>
                    </a:lnTo>
                    <a:lnTo>
                      <a:pt x="984" y="490"/>
                    </a:lnTo>
                    <a:lnTo>
                      <a:pt x="983" y="547"/>
                    </a:lnTo>
                    <a:lnTo>
                      <a:pt x="978" y="603"/>
                    </a:lnTo>
                    <a:lnTo>
                      <a:pt x="968" y="659"/>
                    </a:lnTo>
                    <a:lnTo>
                      <a:pt x="953" y="714"/>
                    </a:lnTo>
                    <a:lnTo>
                      <a:pt x="933" y="768"/>
                    </a:lnTo>
                    <a:lnTo>
                      <a:pt x="908" y="819"/>
                    </a:lnTo>
                    <a:lnTo>
                      <a:pt x="880" y="870"/>
                    </a:lnTo>
                    <a:lnTo>
                      <a:pt x="845" y="918"/>
                    </a:lnTo>
                    <a:lnTo>
                      <a:pt x="806" y="963"/>
                    </a:lnTo>
                    <a:lnTo>
                      <a:pt x="764" y="1006"/>
                    </a:lnTo>
                    <a:lnTo>
                      <a:pt x="507" y="1236"/>
                    </a:lnTo>
                    <a:lnTo>
                      <a:pt x="0" y="671"/>
                    </a:lnTo>
                    <a:lnTo>
                      <a:pt x="180" y="509"/>
                    </a:lnTo>
                    <a:lnTo>
                      <a:pt x="180" y="507"/>
                    </a:lnTo>
                    <a:lnTo>
                      <a:pt x="205" y="530"/>
                    </a:lnTo>
                    <a:lnTo>
                      <a:pt x="229" y="548"/>
                    </a:lnTo>
                    <a:lnTo>
                      <a:pt x="254" y="559"/>
                    </a:lnTo>
                    <a:lnTo>
                      <a:pt x="279" y="566"/>
                    </a:lnTo>
                    <a:lnTo>
                      <a:pt x="303" y="569"/>
                    </a:lnTo>
                    <a:lnTo>
                      <a:pt x="328" y="568"/>
                    </a:lnTo>
                    <a:lnTo>
                      <a:pt x="350" y="565"/>
                    </a:lnTo>
                    <a:lnTo>
                      <a:pt x="372" y="559"/>
                    </a:lnTo>
                    <a:lnTo>
                      <a:pt x="391" y="552"/>
                    </a:lnTo>
                    <a:lnTo>
                      <a:pt x="409" y="545"/>
                    </a:lnTo>
                    <a:lnTo>
                      <a:pt x="423" y="536"/>
                    </a:lnTo>
                    <a:lnTo>
                      <a:pt x="436" y="529"/>
                    </a:lnTo>
                    <a:lnTo>
                      <a:pt x="445" y="523"/>
                    </a:lnTo>
                    <a:lnTo>
                      <a:pt x="451" y="519"/>
                    </a:lnTo>
                    <a:lnTo>
                      <a:pt x="453" y="518"/>
                    </a:lnTo>
                    <a:lnTo>
                      <a:pt x="595" y="391"/>
                    </a:lnTo>
                    <a:lnTo>
                      <a:pt x="618" y="366"/>
                    </a:lnTo>
                    <a:lnTo>
                      <a:pt x="635" y="342"/>
                    </a:lnTo>
                    <a:lnTo>
                      <a:pt x="647" y="317"/>
                    </a:lnTo>
                    <a:lnTo>
                      <a:pt x="655" y="293"/>
                    </a:lnTo>
                    <a:lnTo>
                      <a:pt x="659" y="269"/>
                    </a:lnTo>
                    <a:lnTo>
                      <a:pt x="659" y="246"/>
                    </a:lnTo>
                    <a:lnTo>
                      <a:pt x="656" y="224"/>
                    </a:lnTo>
                    <a:lnTo>
                      <a:pt x="651" y="203"/>
                    </a:lnTo>
                    <a:lnTo>
                      <a:pt x="644" y="185"/>
                    </a:lnTo>
                    <a:lnTo>
                      <a:pt x="637" y="169"/>
                    </a:lnTo>
                    <a:lnTo>
                      <a:pt x="630" y="154"/>
                    </a:lnTo>
                    <a:lnTo>
                      <a:pt x="624" y="142"/>
                    </a:lnTo>
                    <a:lnTo>
                      <a:pt x="618" y="134"/>
                    </a:lnTo>
                    <a:lnTo>
                      <a:pt x="614" y="128"/>
                    </a:lnTo>
                    <a:lnTo>
                      <a:pt x="613" y="127"/>
                    </a:lnTo>
                    <a:lnTo>
                      <a:pt x="7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5" name="Freeform 20"/>
              <p:cNvSpPr>
                <a:spLocks/>
              </p:cNvSpPr>
              <p:nvPr/>
            </p:nvSpPr>
            <p:spPr bwMode="auto">
              <a:xfrm>
                <a:off x="4267200" y="1601788"/>
                <a:ext cx="61913" cy="114300"/>
              </a:xfrm>
              <a:custGeom>
                <a:avLst/>
                <a:gdLst>
                  <a:gd name="T0" fmla="*/ 351 w 546"/>
                  <a:gd name="T1" fmla="*/ 3 h 1016"/>
                  <a:gd name="T2" fmla="*/ 442 w 546"/>
                  <a:gd name="T3" fmla="*/ 23 h 1016"/>
                  <a:gd name="T4" fmla="*/ 538 w 546"/>
                  <a:gd name="T5" fmla="*/ 60 h 1016"/>
                  <a:gd name="T6" fmla="*/ 546 w 546"/>
                  <a:gd name="T7" fmla="*/ 72 h 1016"/>
                  <a:gd name="T8" fmla="*/ 540 w 546"/>
                  <a:gd name="T9" fmla="*/ 91 h 1016"/>
                  <a:gd name="T10" fmla="*/ 521 w 546"/>
                  <a:gd name="T11" fmla="*/ 113 h 1016"/>
                  <a:gd name="T12" fmla="*/ 499 w 546"/>
                  <a:gd name="T13" fmla="*/ 125 h 1016"/>
                  <a:gd name="T14" fmla="*/ 480 w 546"/>
                  <a:gd name="T15" fmla="*/ 125 h 1016"/>
                  <a:gd name="T16" fmla="*/ 386 w 546"/>
                  <a:gd name="T17" fmla="*/ 89 h 1016"/>
                  <a:gd name="T18" fmla="*/ 305 w 546"/>
                  <a:gd name="T19" fmla="*/ 72 h 1016"/>
                  <a:gd name="T20" fmla="*/ 235 w 546"/>
                  <a:gd name="T21" fmla="*/ 68 h 1016"/>
                  <a:gd name="T22" fmla="*/ 178 w 546"/>
                  <a:gd name="T23" fmla="*/ 75 h 1016"/>
                  <a:gd name="T24" fmla="*/ 136 w 546"/>
                  <a:gd name="T25" fmla="*/ 90 h 1016"/>
                  <a:gd name="T26" fmla="*/ 107 w 546"/>
                  <a:gd name="T27" fmla="*/ 111 h 1016"/>
                  <a:gd name="T28" fmla="*/ 88 w 546"/>
                  <a:gd name="T29" fmla="*/ 145 h 1016"/>
                  <a:gd name="T30" fmla="*/ 82 w 546"/>
                  <a:gd name="T31" fmla="*/ 191 h 1016"/>
                  <a:gd name="T32" fmla="*/ 93 w 546"/>
                  <a:gd name="T33" fmla="*/ 247 h 1016"/>
                  <a:gd name="T34" fmla="*/ 124 w 546"/>
                  <a:gd name="T35" fmla="*/ 310 h 1016"/>
                  <a:gd name="T36" fmla="*/ 180 w 546"/>
                  <a:gd name="T37" fmla="*/ 377 h 1016"/>
                  <a:gd name="T38" fmla="*/ 262 w 546"/>
                  <a:gd name="T39" fmla="*/ 449 h 1016"/>
                  <a:gd name="T40" fmla="*/ 330 w 546"/>
                  <a:gd name="T41" fmla="*/ 523 h 1016"/>
                  <a:gd name="T42" fmla="*/ 372 w 546"/>
                  <a:gd name="T43" fmla="*/ 594 h 1016"/>
                  <a:gd name="T44" fmla="*/ 389 w 546"/>
                  <a:gd name="T45" fmla="*/ 665 h 1016"/>
                  <a:gd name="T46" fmla="*/ 381 w 546"/>
                  <a:gd name="T47" fmla="*/ 733 h 1016"/>
                  <a:gd name="T48" fmla="*/ 347 w 546"/>
                  <a:gd name="T49" fmla="*/ 799 h 1016"/>
                  <a:gd name="T50" fmla="*/ 302 w 546"/>
                  <a:gd name="T51" fmla="*/ 856 h 1016"/>
                  <a:gd name="T52" fmla="*/ 253 w 546"/>
                  <a:gd name="T53" fmla="*/ 904 h 1016"/>
                  <a:gd name="T54" fmla="*/ 202 w 546"/>
                  <a:gd name="T55" fmla="*/ 944 h 1016"/>
                  <a:gd name="T56" fmla="*/ 154 w 546"/>
                  <a:gd name="T57" fmla="*/ 974 h 1016"/>
                  <a:gd name="T58" fmla="*/ 114 w 546"/>
                  <a:gd name="T59" fmla="*/ 996 h 1016"/>
                  <a:gd name="T60" fmla="*/ 85 w 546"/>
                  <a:gd name="T61" fmla="*/ 1011 h 1016"/>
                  <a:gd name="T62" fmla="*/ 71 w 546"/>
                  <a:gd name="T63" fmla="*/ 1016 h 1016"/>
                  <a:gd name="T64" fmla="*/ 5 w 546"/>
                  <a:gd name="T65" fmla="*/ 932 h 1016"/>
                  <a:gd name="T66" fmla="*/ 28 w 546"/>
                  <a:gd name="T67" fmla="*/ 923 h 1016"/>
                  <a:gd name="T68" fmla="*/ 57 w 546"/>
                  <a:gd name="T69" fmla="*/ 916 h 1016"/>
                  <a:gd name="T70" fmla="*/ 85 w 546"/>
                  <a:gd name="T71" fmla="*/ 911 h 1016"/>
                  <a:gd name="T72" fmla="*/ 134 w 546"/>
                  <a:gd name="T73" fmla="*/ 895 h 1016"/>
                  <a:gd name="T74" fmla="*/ 199 w 546"/>
                  <a:gd name="T75" fmla="*/ 862 h 1016"/>
                  <a:gd name="T76" fmla="*/ 242 w 546"/>
                  <a:gd name="T77" fmla="*/ 829 h 1016"/>
                  <a:gd name="T78" fmla="*/ 269 w 546"/>
                  <a:gd name="T79" fmla="*/ 802 h 1016"/>
                  <a:gd name="T80" fmla="*/ 281 w 546"/>
                  <a:gd name="T81" fmla="*/ 786 h 1016"/>
                  <a:gd name="T82" fmla="*/ 289 w 546"/>
                  <a:gd name="T83" fmla="*/ 773 h 1016"/>
                  <a:gd name="T84" fmla="*/ 301 w 546"/>
                  <a:gd name="T85" fmla="*/ 748 h 1016"/>
                  <a:gd name="T86" fmla="*/ 309 w 546"/>
                  <a:gd name="T87" fmla="*/ 717 h 1016"/>
                  <a:gd name="T88" fmla="*/ 308 w 546"/>
                  <a:gd name="T89" fmla="*/ 681 h 1016"/>
                  <a:gd name="T90" fmla="*/ 295 w 546"/>
                  <a:gd name="T91" fmla="*/ 639 h 1016"/>
                  <a:gd name="T92" fmla="*/ 268 w 546"/>
                  <a:gd name="T93" fmla="*/ 590 h 1016"/>
                  <a:gd name="T94" fmla="*/ 222 w 546"/>
                  <a:gd name="T95" fmla="*/ 535 h 1016"/>
                  <a:gd name="T96" fmla="*/ 155 w 546"/>
                  <a:gd name="T97" fmla="*/ 473 h 1016"/>
                  <a:gd name="T98" fmla="*/ 87 w 546"/>
                  <a:gd name="T99" fmla="*/ 407 h 1016"/>
                  <a:gd name="T100" fmla="*/ 39 w 546"/>
                  <a:gd name="T101" fmla="*/ 340 h 1016"/>
                  <a:gd name="T102" fmla="*/ 12 w 546"/>
                  <a:gd name="T103" fmla="*/ 272 h 1016"/>
                  <a:gd name="T104" fmla="*/ 8 w 546"/>
                  <a:gd name="T105" fmla="*/ 206 h 1016"/>
                  <a:gd name="T106" fmla="*/ 27 w 546"/>
                  <a:gd name="T107" fmla="*/ 144 h 1016"/>
                  <a:gd name="T108" fmla="*/ 67 w 546"/>
                  <a:gd name="T109" fmla="*/ 86 h 1016"/>
                  <a:gd name="T110" fmla="*/ 123 w 546"/>
                  <a:gd name="T111" fmla="*/ 41 h 1016"/>
                  <a:gd name="T112" fmla="*/ 190 w 546"/>
                  <a:gd name="T113" fmla="*/ 13 h 1016"/>
                  <a:gd name="T114" fmla="*/ 267 w 546"/>
                  <a:gd name="T115" fmla="*/ 0 h 10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6" h="1016">
                    <a:moveTo>
                      <a:pt x="309" y="0"/>
                    </a:moveTo>
                    <a:lnTo>
                      <a:pt x="351" y="3"/>
                    </a:lnTo>
                    <a:lnTo>
                      <a:pt x="396" y="11"/>
                    </a:lnTo>
                    <a:lnTo>
                      <a:pt x="442" y="23"/>
                    </a:lnTo>
                    <a:lnTo>
                      <a:pt x="490" y="39"/>
                    </a:lnTo>
                    <a:lnTo>
                      <a:pt x="538" y="60"/>
                    </a:lnTo>
                    <a:lnTo>
                      <a:pt x="544" y="64"/>
                    </a:lnTo>
                    <a:lnTo>
                      <a:pt x="546" y="72"/>
                    </a:lnTo>
                    <a:lnTo>
                      <a:pt x="545" y="81"/>
                    </a:lnTo>
                    <a:lnTo>
                      <a:pt x="540" y="91"/>
                    </a:lnTo>
                    <a:lnTo>
                      <a:pt x="532" y="102"/>
                    </a:lnTo>
                    <a:lnTo>
                      <a:pt x="521" y="113"/>
                    </a:lnTo>
                    <a:lnTo>
                      <a:pt x="510" y="120"/>
                    </a:lnTo>
                    <a:lnTo>
                      <a:pt x="499" y="125"/>
                    </a:lnTo>
                    <a:lnTo>
                      <a:pt x="489" y="127"/>
                    </a:lnTo>
                    <a:lnTo>
                      <a:pt x="480" y="125"/>
                    </a:lnTo>
                    <a:lnTo>
                      <a:pt x="432" y="105"/>
                    </a:lnTo>
                    <a:lnTo>
                      <a:pt x="386" y="89"/>
                    </a:lnTo>
                    <a:lnTo>
                      <a:pt x="344" y="79"/>
                    </a:lnTo>
                    <a:lnTo>
                      <a:pt x="305" y="72"/>
                    </a:lnTo>
                    <a:lnTo>
                      <a:pt x="268" y="68"/>
                    </a:lnTo>
                    <a:lnTo>
                      <a:pt x="235" y="68"/>
                    </a:lnTo>
                    <a:lnTo>
                      <a:pt x="205" y="70"/>
                    </a:lnTo>
                    <a:lnTo>
                      <a:pt x="178" y="75"/>
                    </a:lnTo>
                    <a:lnTo>
                      <a:pt x="155" y="82"/>
                    </a:lnTo>
                    <a:lnTo>
                      <a:pt x="136" y="90"/>
                    </a:lnTo>
                    <a:lnTo>
                      <a:pt x="119" y="100"/>
                    </a:lnTo>
                    <a:lnTo>
                      <a:pt x="107" y="111"/>
                    </a:lnTo>
                    <a:lnTo>
                      <a:pt x="96" y="126"/>
                    </a:lnTo>
                    <a:lnTo>
                      <a:pt x="88" y="145"/>
                    </a:lnTo>
                    <a:lnTo>
                      <a:pt x="83" y="167"/>
                    </a:lnTo>
                    <a:lnTo>
                      <a:pt x="82" y="191"/>
                    </a:lnTo>
                    <a:lnTo>
                      <a:pt x="85" y="218"/>
                    </a:lnTo>
                    <a:lnTo>
                      <a:pt x="93" y="247"/>
                    </a:lnTo>
                    <a:lnTo>
                      <a:pt x="105" y="278"/>
                    </a:lnTo>
                    <a:lnTo>
                      <a:pt x="124" y="310"/>
                    </a:lnTo>
                    <a:lnTo>
                      <a:pt x="149" y="343"/>
                    </a:lnTo>
                    <a:lnTo>
                      <a:pt x="180" y="377"/>
                    </a:lnTo>
                    <a:lnTo>
                      <a:pt x="219" y="411"/>
                    </a:lnTo>
                    <a:lnTo>
                      <a:pt x="262" y="449"/>
                    </a:lnTo>
                    <a:lnTo>
                      <a:pt x="298" y="486"/>
                    </a:lnTo>
                    <a:lnTo>
                      <a:pt x="330" y="523"/>
                    </a:lnTo>
                    <a:lnTo>
                      <a:pt x="353" y="559"/>
                    </a:lnTo>
                    <a:lnTo>
                      <a:pt x="372" y="594"/>
                    </a:lnTo>
                    <a:lnTo>
                      <a:pt x="383" y="630"/>
                    </a:lnTo>
                    <a:lnTo>
                      <a:pt x="389" y="665"/>
                    </a:lnTo>
                    <a:lnTo>
                      <a:pt x="388" y="699"/>
                    </a:lnTo>
                    <a:lnTo>
                      <a:pt x="381" y="733"/>
                    </a:lnTo>
                    <a:lnTo>
                      <a:pt x="368" y="766"/>
                    </a:lnTo>
                    <a:lnTo>
                      <a:pt x="347" y="799"/>
                    </a:lnTo>
                    <a:lnTo>
                      <a:pt x="326" y="828"/>
                    </a:lnTo>
                    <a:lnTo>
                      <a:pt x="302" y="856"/>
                    </a:lnTo>
                    <a:lnTo>
                      <a:pt x="278" y="880"/>
                    </a:lnTo>
                    <a:lnTo>
                      <a:pt x="253" y="904"/>
                    </a:lnTo>
                    <a:lnTo>
                      <a:pt x="227" y="924"/>
                    </a:lnTo>
                    <a:lnTo>
                      <a:pt x="202" y="944"/>
                    </a:lnTo>
                    <a:lnTo>
                      <a:pt x="177" y="960"/>
                    </a:lnTo>
                    <a:lnTo>
                      <a:pt x="154" y="974"/>
                    </a:lnTo>
                    <a:lnTo>
                      <a:pt x="132" y="986"/>
                    </a:lnTo>
                    <a:lnTo>
                      <a:pt x="114" y="996"/>
                    </a:lnTo>
                    <a:lnTo>
                      <a:pt x="98" y="1005"/>
                    </a:lnTo>
                    <a:lnTo>
                      <a:pt x="85" y="1011"/>
                    </a:lnTo>
                    <a:lnTo>
                      <a:pt x="76" y="1015"/>
                    </a:lnTo>
                    <a:lnTo>
                      <a:pt x="71" y="1016"/>
                    </a:lnTo>
                    <a:lnTo>
                      <a:pt x="0" y="939"/>
                    </a:lnTo>
                    <a:lnTo>
                      <a:pt x="5" y="932"/>
                    </a:lnTo>
                    <a:lnTo>
                      <a:pt x="14" y="927"/>
                    </a:lnTo>
                    <a:lnTo>
                      <a:pt x="28" y="923"/>
                    </a:lnTo>
                    <a:lnTo>
                      <a:pt x="42" y="919"/>
                    </a:lnTo>
                    <a:lnTo>
                      <a:pt x="57" y="916"/>
                    </a:lnTo>
                    <a:lnTo>
                      <a:pt x="72" y="913"/>
                    </a:lnTo>
                    <a:lnTo>
                      <a:pt x="85" y="911"/>
                    </a:lnTo>
                    <a:lnTo>
                      <a:pt x="94" y="910"/>
                    </a:lnTo>
                    <a:lnTo>
                      <a:pt x="134" y="895"/>
                    </a:lnTo>
                    <a:lnTo>
                      <a:pt x="169" y="879"/>
                    </a:lnTo>
                    <a:lnTo>
                      <a:pt x="199" y="862"/>
                    </a:lnTo>
                    <a:lnTo>
                      <a:pt x="223" y="846"/>
                    </a:lnTo>
                    <a:lnTo>
                      <a:pt x="242" y="829"/>
                    </a:lnTo>
                    <a:lnTo>
                      <a:pt x="258" y="815"/>
                    </a:lnTo>
                    <a:lnTo>
                      <a:pt x="269" y="802"/>
                    </a:lnTo>
                    <a:lnTo>
                      <a:pt x="277" y="792"/>
                    </a:lnTo>
                    <a:lnTo>
                      <a:pt x="281" y="786"/>
                    </a:lnTo>
                    <a:lnTo>
                      <a:pt x="282" y="784"/>
                    </a:lnTo>
                    <a:lnTo>
                      <a:pt x="289" y="773"/>
                    </a:lnTo>
                    <a:lnTo>
                      <a:pt x="295" y="761"/>
                    </a:lnTo>
                    <a:lnTo>
                      <a:pt x="301" y="748"/>
                    </a:lnTo>
                    <a:lnTo>
                      <a:pt x="306" y="734"/>
                    </a:lnTo>
                    <a:lnTo>
                      <a:pt x="309" y="717"/>
                    </a:lnTo>
                    <a:lnTo>
                      <a:pt x="310" y="700"/>
                    </a:lnTo>
                    <a:lnTo>
                      <a:pt x="308" y="681"/>
                    </a:lnTo>
                    <a:lnTo>
                      <a:pt x="302" y="660"/>
                    </a:lnTo>
                    <a:lnTo>
                      <a:pt x="295" y="639"/>
                    </a:lnTo>
                    <a:lnTo>
                      <a:pt x="283" y="616"/>
                    </a:lnTo>
                    <a:lnTo>
                      <a:pt x="268" y="590"/>
                    </a:lnTo>
                    <a:lnTo>
                      <a:pt x="248" y="564"/>
                    </a:lnTo>
                    <a:lnTo>
                      <a:pt x="222" y="535"/>
                    </a:lnTo>
                    <a:lnTo>
                      <a:pt x="192" y="505"/>
                    </a:lnTo>
                    <a:lnTo>
                      <a:pt x="155" y="473"/>
                    </a:lnTo>
                    <a:lnTo>
                      <a:pt x="118" y="441"/>
                    </a:lnTo>
                    <a:lnTo>
                      <a:pt x="87" y="407"/>
                    </a:lnTo>
                    <a:lnTo>
                      <a:pt x="60" y="373"/>
                    </a:lnTo>
                    <a:lnTo>
                      <a:pt x="39" y="340"/>
                    </a:lnTo>
                    <a:lnTo>
                      <a:pt x="24" y="306"/>
                    </a:lnTo>
                    <a:lnTo>
                      <a:pt x="12" y="272"/>
                    </a:lnTo>
                    <a:lnTo>
                      <a:pt x="7" y="239"/>
                    </a:lnTo>
                    <a:lnTo>
                      <a:pt x="8" y="206"/>
                    </a:lnTo>
                    <a:lnTo>
                      <a:pt x="14" y="175"/>
                    </a:lnTo>
                    <a:lnTo>
                      <a:pt x="27" y="144"/>
                    </a:lnTo>
                    <a:lnTo>
                      <a:pt x="44" y="115"/>
                    </a:lnTo>
                    <a:lnTo>
                      <a:pt x="67" y="86"/>
                    </a:lnTo>
                    <a:lnTo>
                      <a:pt x="94" y="62"/>
                    </a:lnTo>
                    <a:lnTo>
                      <a:pt x="123" y="41"/>
                    </a:lnTo>
                    <a:lnTo>
                      <a:pt x="156" y="25"/>
                    </a:lnTo>
                    <a:lnTo>
                      <a:pt x="190" y="13"/>
                    </a:lnTo>
                    <a:lnTo>
                      <a:pt x="227" y="4"/>
                    </a:lnTo>
                    <a:lnTo>
                      <a:pt x="267" y="0"/>
                    </a:lnTo>
                    <a:lnTo>
                      <a:pt x="30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3" name="Freeform 21"/>
              <p:cNvSpPr>
                <a:spLocks/>
              </p:cNvSpPr>
              <p:nvPr/>
            </p:nvSpPr>
            <p:spPr bwMode="auto">
              <a:xfrm>
                <a:off x="4211638" y="1727200"/>
                <a:ext cx="41275" cy="39688"/>
              </a:xfrm>
              <a:custGeom>
                <a:avLst/>
                <a:gdLst>
                  <a:gd name="T0" fmla="*/ 263 w 366"/>
                  <a:gd name="T1" fmla="*/ 0 h 351"/>
                  <a:gd name="T2" fmla="*/ 283 w 366"/>
                  <a:gd name="T3" fmla="*/ 3 h 351"/>
                  <a:gd name="T4" fmla="*/ 303 w 366"/>
                  <a:gd name="T5" fmla="*/ 11 h 351"/>
                  <a:gd name="T6" fmla="*/ 322 w 366"/>
                  <a:gd name="T7" fmla="*/ 22 h 351"/>
                  <a:gd name="T8" fmla="*/ 338 w 366"/>
                  <a:gd name="T9" fmla="*/ 37 h 351"/>
                  <a:gd name="T10" fmla="*/ 350 w 366"/>
                  <a:gd name="T11" fmla="*/ 54 h 351"/>
                  <a:gd name="T12" fmla="*/ 360 w 366"/>
                  <a:gd name="T13" fmla="*/ 75 h 351"/>
                  <a:gd name="T14" fmla="*/ 365 w 366"/>
                  <a:gd name="T15" fmla="*/ 95 h 351"/>
                  <a:gd name="T16" fmla="*/ 366 w 366"/>
                  <a:gd name="T17" fmla="*/ 115 h 351"/>
                  <a:gd name="T18" fmla="*/ 363 w 366"/>
                  <a:gd name="T19" fmla="*/ 136 h 351"/>
                  <a:gd name="T20" fmla="*/ 356 w 366"/>
                  <a:gd name="T21" fmla="*/ 156 h 351"/>
                  <a:gd name="T22" fmla="*/ 344 w 366"/>
                  <a:gd name="T23" fmla="*/ 175 h 351"/>
                  <a:gd name="T24" fmla="*/ 330 w 366"/>
                  <a:gd name="T25" fmla="*/ 191 h 351"/>
                  <a:gd name="T26" fmla="*/ 182 w 366"/>
                  <a:gd name="T27" fmla="*/ 323 h 351"/>
                  <a:gd name="T28" fmla="*/ 164 w 366"/>
                  <a:gd name="T29" fmla="*/ 336 h 351"/>
                  <a:gd name="T30" fmla="*/ 145 w 366"/>
                  <a:gd name="T31" fmla="*/ 346 h 351"/>
                  <a:gd name="T32" fmla="*/ 124 w 366"/>
                  <a:gd name="T33" fmla="*/ 351 h 351"/>
                  <a:gd name="T34" fmla="*/ 103 w 366"/>
                  <a:gd name="T35" fmla="*/ 351 h 351"/>
                  <a:gd name="T36" fmla="*/ 83 w 366"/>
                  <a:gd name="T37" fmla="*/ 348 h 351"/>
                  <a:gd name="T38" fmla="*/ 63 w 366"/>
                  <a:gd name="T39" fmla="*/ 340 h 351"/>
                  <a:gd name="T40" fmla="*/ 44 w 366"/>
                  <a:gd name="T41" fmla="*/ 330 h 351"/>
                  <a:gd name="T42" fmla="*/ 28 w 366"/>
                  <a:gd name="T43" fmla="*/ 315 h 351"/>
                  <a:gd name="T44" fmla="*/ 15 w 366"/>
                  <a:gd name="T45" fmla="*/ 297 h 351"/>
                  <a:gd name="T46" fmla="*/ 6 w 366"/>
                  <a:gd name="T47" fmla="*/ 277 h 351"/>
                  <a:gd name="T48" fmla="*/ 1 w 366"/>
                  <a:gd name="T49" fmla="*/ 257 h 351"/>
                  <a:gd name="T50" fmla="*/ 0 w 366"/>
                  <a:gd name="T51" fmla="*/ 236 h 351"/>
                  <a:gd name="T52" fmla="*/ 3 w 366"/>
                  <a:gd name="T53" fmla="*/ 215 h 351"/>
                  <a:gd name="T54" fmla="*/ 10 w 366"/>
                  <a:gd name="T55" fmla="*/ 196 h 351"/>
                  <a:gd name="T56" fmla="*/ 22 w 366"/>
                  <a:gd name="T57" fmla="*/ 178 h 351"/>
                  <a:gd name="T58" fmla="*/ 37 w 366"/>
                  <a:gd name="T59" fmla="*/ 161 h 351"/>
                  <a:gd name="T60" fmla="*/ 183 w 366"/>
                  <a:gd name="T61" fmla="*/ 29 h 351"/>
                  <a:gd name="T62" fmla="*/ 202 w 366"/>
                  <a:gd name="T63" fmla="*/ 16 h 351"/>
                  <a:gd name="T64" fmla="*/ 221 w 366"/>
                  <a:gd name="T65" fmla="*/ 7 h 351"/>
                  <a:gd name="T66" fmla="*/ 241 w 366"/>
                  <a:gd name="T67" fmla="*/ 1 h 351"/>
                  <a:gd name="T68" fmla="*/ 263 w 366"/>
                  <a:gd name="T69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6" h="351">
                    <a:moveTo>
                      <a:pt x="263" y="0"/>
                    </a:moveTo>
                    <a:lnTo>
                      <a:pt x="283" y="3"/>
                    </a:lnTo>
                    <a:lnTo>
                      <a:pt x="303" y="11"/>
                    </a:lnTo>
                    <a:lnTo>
                      <a:pt x="322" y="22"/>
                    </a:lnTo>
                    <a:lnTo>
                      <a:pt x="338" y="37"/>
                    </a:lnTo>
                    <a:lnTo>
                      <a:pt x="350" y="54"/>
                    </a:lnTo>
                    <a:lnTo>
                      <a:pt x="360" y="75"/>
                    </a:lnTo>
                    <a:lnTo>
                      <a:pt x="365" y="95"/>
                    </a:lnTo>
                    <a:lnTo>
                      <a:pt x="366" y="115"/>
                    </a:lnTo>
                    <a:lnTo>
                      <a:pt x="363" y="136"/>
                    </a:lnTo>
                    <a:lnTo>
                      <a:pt x="356" y="156"/>
                    </a:lnTo>
                    <a:lnTo>
                      <a:pt x="344" y="175"/>
                    </a:lnTo>
                    <a:lnTo>
                      <a:pt x="330" y="191"/>
                    </a:lnTo>
                    <a:lnTo>
                      <a:pt x="182" y="323"/>
                    </a:lnTo>
                    <a:lnTo>
                      <a:pt x="164" y="336"/>
                    </a:lnTo>
                    <a:lnTo>
                      <a:pt x="145" y="346"/>
                    </a:lnTo>
                    <a:lnTo>
                      <a:pt x="124" y="351"/>
                    </a:lnTo>
                    <a:lnTo>
                      <a:pt x="103" y="351"/>
                    </a:lnTo>
                    <a:lnTo>
                      <a:pt x="83" y="348"/>
                    </a:lnTo>
                    <a:lnTo>
                      <a:pt x="63" y="340"/>
                    </a:lnTo>
                    <a:lnTo>
                      <a:pt x="44" y="330"/>
                    </a:lnTo>
                    <a:lnTo>
                      <a:pt x="28" y="315"/>
                    </a:lnTo>
                    <a:lnTo>
                      <a:pt x="15" y="297"/>
                    </a:lnTo>
                    <a:lnTo>
                      <a:pt x="6" y="277"/>
                    </a:lnTo>
                    <a:lnTo>
                      <a:pt x="1" y="257"/>
                    </a:lnTo>
                    <a:lnTo>
                      <a:pt x="0" y="236"/>
                    </a:lnTo>
                    <a:lnTo>
                      <a:pt x="3" y="215"/>
                    </a:lnTo>
                    <a:lnTo>
                      <a:pt x="10" y="196"/>
                    </a:lnTo>
                    <a:lnTo>
                      <a:pt x="22" y="178"/>
                    </a:lnTo>
                    <a:lnTo>
                      <a:pt x="37" y="161"/>
                    </a:lnTo>
                    <a:lnTo>
                      <a:pt x="183" y="29"/>
                    </a:lnTo>
                    <a:lnTo>
                      <a:pt x="202" y="16"/>
                    </a:lnTo>
                    <a:lnTo>
                      <a:pt x="221" y="7"/>
                    </a:lnTo>
                    <a:lnTo>
                      <a:pt x="241" y="1"/>
                    </a:lnTo>
                    <a:lnTo>
                      <a:pt x="26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44" name="TextBox 43"/>
          <p:cNvSpPr txBox="1"/>
          <p:nvPr/>
        </p:nvSpPr>
        <p:spPr>
          <a:xfrm>
            <a:off x="755470" y="1092009"/>
            <a:ext cx="2268000" cy="307777"/>
          </a:xfrm>
          <a:prstGeom prst="rect">
            <a:avLst/>
          </a:prstGeom>
          <a:solidFill>
            <a:srgbClr val="B9C9E9"/>
          </a:solidFill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실적증명요청서 작성 화면</a:t>
            </a:r>
          </a:p>
        </p:txBody>
      </p:sp>
      <p:pic>
        <p:nvPicPr>
          <p:cNvPr id="46" name="Picture 27">
            <a:extLst>
              <a:ext uri="{FF2B5EF4-FFF2-40B4-BE49-F238E27FC236}">
                <a16:creationId xmlns="" xmlns:a16="http://schemas.microsoft.com/office/drawing/2014/main" id="{ED224D50-312F-4EE7-9341-07C4C3255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3" y="70444"/>
            <a:ext cx="2419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직사각형 46">
            <a:extLst>
              <a:ext uri="{FF2B5EF4-FFF2-40B4-BE49-F238E27FC236}">
                <a16:creationId xmlns="" xmlns:a16="http://schemas.microsoft.com/office/drawing/2014/main" id="{33BF197D-D274-40C8-A10B-A3F9C7248EC5}"/>
              </a:ext>
            </a:extLst>
          </p:cNvPr>
          <p:cNvSpPr/>
          <p:nvPr/>
        </p:nvSpPr>
        <p:spPr>
          <a:xfrm>
            <a:off x="104910" y="476590"/>
            <a:ext cx="9003720" cy="56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Q.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조달청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나라장터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에서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건설공사기성실적증명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신청서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발급 받으려면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?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="" xmlns:a16="http://schemas.microsoft.com/office/drawing/2014/main" id="{1838A34B-8877-48A4-82CD-47F1766F5D88}"/>
              </a:ext>
            </a:extLst>
          </p:cNvPr>
          <p:cNvSpPr/>
          <p:nvPr/>
        </p:nvSpPr>
        <p:spPr>
          <a:xfrm flipV="1">
            <a:off x="179390" y="1052670"/>
            <a:ext cx="4680000" cy="54000"/>
          </a:xfrm>
          <a:prstGeom prst="rect">
            <a:avLst/>
          </a:prstGeom>
          <a:gradFill>
            <a:gsLst>
              <a:gs pos="100000">
                <a:srgbClr val="255AAA"/>
              </a:gs>
              <a:gs pos="0">
                <a:schemeClr val="bg1">
                  <a:lumMod val="0"/>
                  <a:lumOff val="100000"/>
                </a:schemeClr>
              </a:gs>
            </a:gsLst>
            <a:lin ang="4800000" scaled="0"/>
          </a:grad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666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257"/>
    </mc:Choice>
    <mc:Fallback xmlns="">
      <p:transition spd="slow" advTm="3025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17821472" y="4293096"/>
            <a:ext cx="33828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dirty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⑤</a:t>
            </a:r>
          </a:p>
        </p:txBody>
      </p:sp>
      <p:sp>
        <p:nvSpPr>
          <p:cNvPr id="41" name="줄무늬가 있는 오른쪽 화살표 40"/>
          <p:cNvSpPr/>
          <p:nvPr/>
        </p:nvSpPr>
        <p:spPr>
          <a:xfrm rot="5400000">
            <a:off x="7374277" y="3573004"/>
            <a:ext cx="283637" cy="458183"/>
          </a:xfrm>
          <a:prstGeom prst="stripedRightArrow">
            <a:avLst/>
          </a:prstGeom>
          <a:solidFill>
            <a:srgbClr val="FF0000">
              <a:alpha val="70000"/>
            </a:srgbClr>
          </a:solid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49" r="2571"/>
          <a:stretch/>
        </p:blipFill>
        <p:spPr bwMode="auto">
          <a:xfrm>
            <a:off x="395420" y="1504467"/>
            <a:ext cx="5628677" cy="5126647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1403560" y="4275262"/>
            <a:ext cx="4930859" cy="1168824"/>
            <a:chOff x="1403560" y="4275262"/>
            <a:chExt cx="4930859" cy="1168824"/>
          </a:xfrm>
        </p:grpSpPr>
        <p:sp>
          <p:nvSpPr>
            <p:cNvPr id="26" name="직사각형 25"/>
            <p:cNvSpPr/>
            <p:nvPr/>
          </p:nvSpPr>
          <p:spPr>
            <a:xfrm>
              <a:off x="1403560" y="4275262"/>
              <a:ext cx="4692547" cy="80996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211950" y="5043976"/>
              <a:ext cx="278677" cy="4001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ko-KR" altLang="en-US" sz="2000" b="1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①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462412" y="5074753"/>
              <a:ext cx="187200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14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발급기관 정보 입력</a:t>
              </a:r>
              <a:endParaRPr lang="en-US" altLang="ko-KR" sz="14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2527370" y="6184350"/>
            <a:ext cx="3496723" cy="553999"/>
            <a:chOff x="3554039" y="5876773"/>
            <a:chExt cx="2239088" cy="361102"/>
          </a:xfrm>
        </p:grpSpPr>
        <p:sp>
          <p:nvSpPr>
            <p:cNvPr id="43" name="직사각형 42"/>
            <p:cNvSpPr/>
            <p:nvPr/>
          </p:nvSpPr>
          <p:spPr>
            <a:xfrm>
              <a:off x="5120711" y="5917197"/>
              <a:ext cx="672416" cy="245713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554039" y="5876773"/>
              <a:ext cx="1587057" cy="36110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ko-KR" altLang="en-US" sz="2000" b="1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②</a:t>
              </a:r>
              <a:r>
                <a:rPr lang="ko-KR" altLang="en-US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4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저장 </a:t>
              </a:r>
              <a:r>
                <a:rPr lang="en-US" altLang="ko-KR" sz="14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/</a:t>
              </a:r>
              <a:r>
                <a:rPr lang="ko-KR" altLang="en-US" sz="14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송신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95420" y="1196690"/>
            <a:ext cx="2268000" cy="307777"/>
          </a:xfrm>
          <a:prstGeom prst="rect">
            <a:avLst/>
          </a:prstGeom>
          <a:solidFill>
            <a:srgbClr val="B9C9E9"/>
          </a:solidFill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실적증명요청서 작성 화면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6228230" y="1495771"/>
            <a:ext cx="2575732" cy="2094862"/>
            <a:chOff x="6228230" y="1495771"/>
            <a:chExt cx="2575732" cy="2094862"/>
          </a:xfrm>
        </p:grpSpPr>
        <p:pic>
          <p:nvPicPr>
            <p:cNvPr id="3076" name="Picture 4" descr="https://postfiles.pstatic.net/MjAxNzAxMTdfMTk1/MDAxNDg0NjE5Mjc4MDA5.j56UWbc-wPjjNDxGL__f9JyxhjVpdJX5aJyniWgtD8wg.RPYMsMSq4YKyGOQEx6S5GtzaBMHNtzrlo3hrKb3gr88g.JPEG.ollehhyun/image_1396704781484616505737.jpg?type=w96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230" y="1772770"/>
              <a:ext cx="2575732" cy="1817863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6228230" y="1495771"/>
              <a:ext cx="2340000" cy="276999"/>
            </a:xfrm>
            <a:prstGeom prst="rect">
              <a:avLst/>
            </a:prstGeom>
            <a:solidFill>
              <a:srgbClr val="B9C9E9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실적증명요청서 저장완료 화면</a:t>
              </a: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6228230" y="3998263"/>
            <a:ext cx="2575733" cy="2089741"/>
            <a:chOff x="6228230" y="3998263"/>
            <a:chExt cx="2575733" cy="2089741"/>
          </a:xfrm>
        </p:grpSpPr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231" y="4275262"/>
              <a:ext cx="2575732" cy="1812742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6228230" y="3998263"/>
              <a:ext cx="2340000" cy="276999"/>
            </a:xfrm>
            <a:prstGeom prst="rect">
              <a:avLst/>
            </a:prstGeom>
            <a:solidFill>
              <a:srgbClr val="B9C9E9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실적증명요청서 송신 완료 화면</a:t>
              </a:r>
            </a:p>
          </p:txBody>
        </p:sp>
      </p:grpSp>
      <p:pic>
        <p:nvPicPr>
          <p:cNvPr id="27" name="Picture 27">
            <a:extLst>
              <a:ext uri="{FF2B5EF4-FFF2-40B4-BE49-F238E27FC236}">
                <a16:creationId xmlns="" xmlns:a16="http://schemas.microsoft.com/office/drawing/2014/main" id="{DE797E73-1D4D-49ED-BEE4-D644B541D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3" y="70444"/>
            <a:ext cx="2419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직사각형 28">
            <a:extLst>
              <a:ext uri="{FF2B5EF4-FFF2-40B4-BE49-F238E27FC236}">
                <a16:creationId xmlns="" xmlns:a16="http://schemas.microsoft.com/office/drawing/2014/main" id="{815D4C94-36D5-4CC5-A8D4-35E0C29E207A}"/>
              </a:ext>
            </a:extLst>
          </p:cNvPr>
          <p:cNvSpPr/>
          <p:nvPr/>
        </p:nvSpPr>
        <p:spPr>
          <a:xfrm>
            <a:off x="104910" y="476590"/>
            <a:ext cx="9003720" cy="56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Q.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조달청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나라장터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에서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건설공사기성실적증명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신청서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발급 받으려면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?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51241BFC-C431-4811-B66B-36FC9B91D7D6}"/>
              </a:ext>
            </a:extLst>
          </p:cNvPr>
          <p:cNvSpPr/>
          <p:nvPr/>
        </p:nvSpPr>
        <p:spPr>
          <a:xfrm flipV="1">
            <a:off x="179390" y="1052670"/>
            <a:ext cx="5040000" cy="54000"/>
          </a:xfrm>
          <a:prstGeom prst="rect">
            <a:avLst/>
          </a:prstGeom>
          <a:gradFill>
            <a:gsLst>
              <a:gs pos="100000">
                <a:srgbClr val="255AAA"/>
              </a:gs>
              <a:gs pos="0">
                <a:schemeClr val="bg1">
                  <a:lumMod val="0"/>
                  <a:lumOff val="100000"/>
                </a:schemeClr>
              </a:gs>
            </a:gsLst>
            <a:lin ang="4800000" scaled="0"/>
          </a:grad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962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257"/>
    </mc:Choice>
    <mc:Fallback xmlns="">
      <p:transition spd="slow" advTm="3025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17821472" y="4293096"/>
            <a:ext cx="33828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dirty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⑤</a:t>
            </a:r>
          </a:p>
        </p:txBody>
      </p:sp>
      <p:pic>
        <p:nvPicPr>
          <p:cNvPr id="4098" name="Picture 2" descr="https://postfiles.pstatic.net/MjAxNzAxMTdfMjQ0/MDAxNDg0NjE5Mjc1MTU3.Ozrq76abwssYeL7CSvCkKr99z_4f3s7INAigeSmlKTIg.2PczfUurciT55LD6e-z6peWZH3NXLc0-cflyYC0q0ccg.JPEG.ollehhyun/image_7066513541484616505742.jpg?type=w96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0" r="3687" b="29643"/>
          <a:stretch/>
        </p:blipFill>
        <p:spPr bwMode="auto">
          <a:xfrm>
            <a:off x="659047" y="1576108"/>
            <a:ext cx="7865773" cy="523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59047" y="1268331"/>
            <a:ext cx="2700000" cy="307777"/>
          </a:xfrm>
          <a:prstGeom prst="rect">
            <a:avLst/>
          </a:prstGeom>
          <a:solidFill>
            <a:srgbClr val="B9C9E9"/>
          </a:solidFill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실적증명요청서 전송 결과 화면</a:t>
            </a:r>
          </a:p>
        </p:txBody>
      </p:sp>
      <p:pic>
        <p:nvPicPr>
          <p:cNvPr id="10" name="Picture 27">
            <a:extLst>
              <a:ext uri="{FF2B5EF4-FFF2-40B4-BE49-F238E27FC236}">
                <a16:creationId xmlns="" xmlns:a16="http://schemas.microsoft.com/office/drawing/2014/main" id="{E6901147-FFA9-4E49-8A53-399685769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3" y="70444"/>
            <a:ext cx="2419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080993BD-9307-4F63-90F9-7EE6EB880DE7}"/>
              </a:ext>
            </a:extLst>
          </p:cNvPr>
          <p:cNvSpPr/>
          <p:nvPr/>
        </p:nvSpPr>
        <p:spPr>
          <a:xfrm>
            <a:off x="104910" y="476590"/>
            <a:ext cx="9003720" cy="56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Q.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조달청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나라장터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에서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건설공사기성실적증명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신청서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발급 받으려면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?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823FF144-17E7-4900-90F2-ABCF6E9B9F3D}"/>
              </a:ext>
            </a:extLst>
          </p:cNvPr>
          <p:cNvSpPr/>
          <p:nvPr/>
        </p:nvSpPr>
        <p:spPr>
          <a:xfrm flipV="1">
            <a:off x="179390" y="1052670"/>
            <a:ext cx="5400000" cy="54000"/>
          </a:xfrm>
          <a:prstGeom prst="rect">
            <a:avLst/>
          </a:prstGeom>
          <a:gradFill>
            <a:gsLst>
              <a:gs pos="100000">
                <a:srgbClr val="255AAA"/>
              </a:gs>
              <a:gs pos="0">
                <a:schemeClr val="bg1">
                  <a:lumMod val="0"/>
                  <a:lumOff val="100000"/>
                </a:schemeClr>
              </a:gs>
            </a:gsLst>
            <a:lin ang="4800000" scaled="0"/>
          </a:grad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384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257"/>
    </mc:Choice>
    <mc:Fallback xmlns="">
      <p:transition spd="slow" advTm="3025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17821472" y="4293096"/>
            <a:ext cx="33828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dirty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⑤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561" y="1498548"/>
            <a:ext cx="6379878" cy="2979214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타원 1"/>
          <p:cNvSpPr/>
          <p:nvPr/>
        </p:nvSpPr>
        <p:spPr>
          <a:xfrm>
            <a:off x="2159670" y="2060810"/>
            <a:ext cx="288000" cy="25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ko-KR" altLang="en-US" sz="2400" b="1" dirty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DX벤자민B" panose="02020600000000000000" pitchFamily="18" charset="-127"/>
                <a:ea typeface="DX벤자민B" panose="02020600000000000000" pitchFamily="18" charset="-127"/>
              </a:rPr>
              <a:t>①</a:t>
            </a:r>
          </a:p>
        </p:txBody>
      </p:sp>
      <p:sp>
        <p:nvSpPr>
          <p:cNvPr id="17" name="타원 16"/>
          <p:cNvSpPr/>
          <p:nvPr/>
        </p:nvSpPr>
        <p:spPr>
          <a:xfrm>
            <a:off x="7164400" y="3609060"/>
            <a:ext cx="288000" cy="25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ko-KR" altLang="en-US" sz="2400" b="1" dirty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DX벤자민B" panose="02020600000000000000" pitchFamily="18" charset="-127"/>
                <a:ea typeface="DX벤자민B" panose="02020600000000000000" pitchFamily="18" charset="-127"/>
              </a:rPr>
              <a:t>②</a:t>
            </a:r>
          </a:p>
        </p:txBody>
      </p:sp>
      <p:sp>
        <p:nvSpPr>
          <p:cNvPr id="18" name="타원 17"/>
          <p:cNvSpPr/>
          <p:nvPr/>
        </p:nvSpPr>
        <p:spPr>
          <a:xfrm>
            <a:off x="2721057" y="3609060"/>
            <a:ext cx="288000" cy="28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ko-KR" altLang="en-US" sz="2400" b="1" dirty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DX벤자민B" panose="02020600000000000000" pitchFamily="18" charset="-127"/>
                <a:ea typeface="DX벤자민B" panose="02020600000000000000" pitchFamily="18" charset="-127"/>
              </a:rPr>
              <a:t>③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403560" y="4535466"/>
            <a:ext cx="6379877" cy="2278004"/>
            <a:chOff x="1403560" y="4535466"/>
            <a:chExt cx="6379877" cy="2278004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560" y="4535466"/>
              <a:ext cx="6379877" cy="2278004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9" name="타원 18"/>
            <p:cNvSpPr/>
            <p:nvPr/>
          </p:nvSpPr>
          <p:spPr>
            <a:xfrm>
              <a:off x="7164400" y="6201420"/>
              <a:ext cx="288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r>
                <a:rPr lang="ko-KR" altLang="en-US" sz="2400" b="1" dirty="0">
                  <a:ln w="18415" cmpd="sng">
                    <a:noFill/>
                    <a:prstDash val="solid"/>
                  </a:ln>
                  <a:solidFill>
                    <a:srgbClr val="FF0000"/>
                  </a:solidFill>
                  <a:effectLst/>
                  <a:latin typeface="DX벤자민B" panose="02020600000000000000" pitchFamily="18" charset="-127"/>
                  <a:ea typeface="DX벤자민B" panose="02020600000000000000" pitchFamily="18" charset="-127"/>
                </a:rPr>
                <a:t>④</a:t>
              </a:r>
            </a:p>
          </p:txBody>
        </p:sp>
      </p:grpSp>
      <p:sp>
        <p:nvSpPr>
          <p:cNvPr id="20" name="줄무늬가 있는 오른쪽 화살표 19"/>
          <p:cNvSpPr/>
          <p:nvPr/>
        </p:nvSpPr>
        <p:spPr>
          <a:xfrm rot="5400000">
            <a:off x="4222590" y="4138240"/>
            <a:ext cx="283637" cy="458183"/>
          </a:xfrm>
          <a:prstGeom prst="stripedRightArrow">
            <a:avLst/>
          </a:prstGeom>
          <a:solidFill>
            <a:srgbClr val="FF0000">
              <a:alpha val="70000"/>
            </a:srgbClr>
          </a:solid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03560" y="4118909"/>
            <a:ext cx="2520349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승인여부 확인 후 실적증명요청번호 클릭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3560" y="1191635"/>
            <a:ext cx="2700000" cy="307777"/>
          </a:xfrm>
          <a:prstGeom prst="rect">
            <a:avLst/>
          </a:prstGeom>
          <a:solidFill>
            <a:srgbClr val="B9C9E9"/>
          </a:solidFill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실적증명요청서 승인</a:t>
            </a:r>
            <a:r>
              <a:rPr lang="en-US" altLang="ko-KR" sz="140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40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출력 화면</a:t>
            </a:r>
          </a:p>
        </p:txBody>
      </p:sp>
      <p:pic>
        <p:nvPicPr>
          <p:cNvPr id="22" name="Picture 27">
            <a:extLst>
              <a:ext uri="{FF2B5EF4-FFF2-40B4-BE49-F238E27FC236}">
                <a16:creationId xmlns="" xmlns:a16="http://schemas.microsoft.com/office/drawing/2014/main" id="{1FC61BC2-6470-4602-8AB2-702E6EE95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3" y="70444"/>
            <a:ext cx="2419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320D8ACA-7CF2-4DBB-9B0D-900AA191BB97}"/>
              </a:ext>
            </a:extLst>
          </p:cNvPr>
          <p:cNvSpPr/>
          <p:nvPr/>
        </p:nvSpPr>
        <p:spPr>
          <a:xfrm>
            <a:off x="104910" y="476590"/>
            <a:ext cx="9003720" cy="56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Q.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조달청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나라장터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에서 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건설공사기성실적증명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신청서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발급 받으려면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?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="" xmlns:a16="http://schemas.microsoft.com/office/drawing/2014/main" id="{4CF2B27D-BCF2-47B8-B64F-48035BBFDCD1}"/>
              </a:ext>
            </a:extLst>
          </p:cNvPr>
          <p:cNvSpPr/>
          <p:nvPr/>
        </p:nvSpPr>
        <p:spPr>
          <a:xfrm flipV="1">
            <a:off x="179390" y="1052670"/>
            <a:ext cx="5760000" cy="54000"/>
          </a:xfrm>
          <a:prstGeom prst="rect">
            <a:avLst/>
          </a:prstGeom>
          <a:gradFill>
            <a:gsLst>
              <a:gs pos="100000">
                <a:srgbClr val="255AAA"/>
              </a:gs>
              <a:gs pos="0">
                <a:schemeClr val="bg1">
                  <a:lumMod val="0"/>
                  <a:lumOff val="100000"/>
                </a:schemeClr>
              </a:gs>
            </a:gsLst>
            <a:lin ang="4800000" scaled="0"/>
          </a:grad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079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257"/>
    </mc:Choice>
    <mc:Fallback xmlns="">
      <p:transition spd="slow" advTm="3025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32"/>
          <a:stretch/>
        </p:blipFill>
        <p:spPr bwMode="auto">
          <a:xfrm>
            <a:off x="4552976" y="35468"/>
            <a:ext cx="4386892" cy="616333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16" name="그룹 15"/>
          <p:cNvGrpSpPr/>
          <p:nvPr/>
        </p:nvGrpSpPr>
        <p:grpSpPr>
          <a:xfrm>
            <a:off x="4552976" y="3866979"/>
            <a:ext cx="4386892" cy="2976527"/>
            <a:chOff x="4552976" y="3866979"/>
            <a:chExt cx="4386892" cy="2976527"/>
          </a:xfrm>
        </p:grpSpPr>
        <p:grpSp>
          <p:nvGrpSpPr>
            <p:cNvPr id="2" name="그룹 1"/>
            <p:cNvGrpSpPr/>
            <p:nvPr/>
          </p:nvGrpSpPr>
          <p:grpSpPr>
            <a:xfrm>
              <a:off x="4552976" y="3866979"/>
              <a:ext cx="4386892" cy="2976527"/>
              <a:chOff x="4552976" y="3866979"/>
              <a:chExt cx="4386892" cy="2976527"/>
            </a:xfrm>
          </p:grpSpPr>
          <p:pic>
            <p:nvPicPr>
              <p:cNvPr id="3075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2976" y="3866979"/>
                <a:ext cx="4386892" cy="2976527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" name="직사각형 42"/>
              <p:cNvSpPr/>
              <p:nvPr/>
            </p:nvSpPr>
            <p:spPr>
              <a:xfrm>
                <a:off x="6228230" y="5580376"/>
                <a:ext cx="288000" cy="72000"/>
              </a:xfrm>
              <a:prstGeom prst="rect">
                <a:avLst/>
              </a:prstGeom>
              <a:pattFill prst="ltUpDiag">
                <a:fgClr>
                  <a:schemeClr val="tx1">
                    <a:lumMod val="50000"/>
                    <a:lumOff val="50000"/>
                  </a:schemeClr>
                </a:fgClr>
                <a:bgClr>
                  <a:schemeClr val="bg1"/>
                </a:bgClr>
              </a:pattFill>
              <a:effectLst/>
            </p:spPr>
            <p:txBody>
              <a:bodyPr wrap="square" lIns="91440" tIns="45720" rIns="91440" bIns="45720" rtlCol="0" anchor="ctr">
                <a:spAutoFit/>
              </a:bodyPr>
              <a:lstStyle/>
              <a:p>
                <a:pPr algn="ctr"/>
                <a:endParaRPr lang="ko-KR" altLang="en-US" sz="10000" dirty="0">
                  <a:ln w="18415" cmpd="sng">
                    <a:solidFill>
                      <a:srgbClr val="FFFFFF">
                        <a:alpha val="59000"/>
                      </a:srgbClr>
                    </a:solidFill>
                    <a:prstDash val="solid"/>
                  </a:ln>
                  <a:solidFill>
                    <a:srgbClr val="FFFFFF">
                      <a:alpha val="20000"/>
                    </a:srgbClr>
                  </a:solidFill>
                  <a:effectLst>
                    <a:outerShdw blurRad="63500" dir="3600000" algn="tl" rotWithShape="0">
                      <a:srgbClr val="000000">
                        <a:alpha val="30000"/>
                      </a:srgbClr>
                    </a:outerShdw>
                    <a:reflection blurRad="6350" stA="60000" endA="900" endPos="58000" dir="5400000" sy="-100000" algn="bl" rotWithShape="0"/>
                  </a:effectLst>
                  <a:latin typeface="Cre고딕 B" panose="02020603020101020101" pitchFamily="18" charset="-127"/>
                  <a:ea typeface="Cre고딕 B" panose="02020603020101020101" pitchFamily="18" charset="-127"/>
                </a:endParaRPr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5917859" y="5880417"/>
                <a:ext cx="432000" cy="72000"/>
              </a:xfrm>
              <a:prstGeom prst="rect">
                <a:avLst/>
              </a:prstGeom>
              <a:pattFill prst="ltUpDiag">
                <a:fgClr>
                  <a:schemeClr val="tx1">
                    <a:lumMod val="50000"/>
                    <a:lumOff val="50000"/>
                  </a:schemeClr>
                </a:fgClr>
                <a:bgClr>
                  <a:schemeClr val="bg1"/>
                </a:bgClr>
              </a:pattFill>
              <a:effectLst/>
            </p:spPr>
            <p:txBody>
              <a:bodyPr wrap="square" lIns="91440" tIns="45720" rIns="91440" bIns="45720" rtlCol="0" anchor="ctr">
                <a:spAutoFit/>
              </a:bodyPr>
              <a:lstStyle/>
              <a:p>
                <a:pPr algn="ctr"/>
                <a:endParaRPr lang="ko-KR" altLang="en-US" sz="10000" dirty="0">
                  <a:ln w="18415" cmpd="sng">
                    <a:solidFill>
                      <a:srgbClr val="FFFFFF">
                        <a:alpha val="59000"/>
                      </a:srgbClr>
                    </a:solidFill>
                    <a:prstDash val="solid"/>
                  </a:ln>
                  <a:solidFill>
                    <a:srgbClr val="FFFFFF">
                      <a:alpha val="20000"/>
                    </a:srgbClr>
                  </a:solidFill>
                  <a:effectLst>
                    <a:outerShdw blurRad="63500" dir="3600000" algn="tl" rotWithShape="0">
                      <a:srgbClr val="000000">
                        <a:alpha val="30000"/>
                      </a:srgbClr>
                    </a:outerShdw>
                    <a:reflection blurRad="6350" stA="60000" endA="900" endPos="58000" dir="5400000" sy="-100000" algn="bl" rotWithShape="0"/>
                  </a:effectLst>
                  <a:latin typeface="Cre고딕 B" panose="02020603020101020101" pitchFamily="18" charset="-127"/>
                  <a:ea typeface="Cre고딕 B" panose="02020603020101020101" pitchFamily="18" charset="-127"/>
                </a:endParaRP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6460763" y="5780792"/>
                <a:ext cx="432000" cy="72000"/>
              </a:xfrm>
              <a:prstGeom prst="rect">
                <a:avLst/>
              </a:prstGeom>
              <a:pattFill prst="ltUpDiag">
                <a:fgClr>
                  <a:schemeClr val="tx1">
                    <a:lumMod val="50000"/>
                    <a:lumOff val="50000"/>
                  </a:schemeClr>
                </a:fgClr>
                <a:bgClr>
                  <a:schemeClr val="bg1"/>
                </a:bgClr>
              </a:pattFill>
              <a:effectLst/>
            </p:spPr>
            <p:txBody>
              <a:bodyPr wrap="square" lIns="91440" tIns="45720" rIns="91440" bIns="45720" rtlCol="0" anchor="ctr">
                <a:spAutoFit/>
              </a:bodyPr>
              <a:lstStyle/>
              <a:p>
                <a:pPr algn="ctr"/>
                <a:endParaRPr lang="ko-KR" altLang="en-US" sz="10000" dirty="0">
                  <a:ln w="18415" cmpd="sng">
                    <a:solidFill>
                      <a:srgbClr val="FFFFFF">
                        <a:alpha val="59000"/>
                      </a:srgbClr>
                    </a:solidFill>
                    <a:prstDash val="solid"/>
                  </a:ln>
                  <a:solidFill>
                    <a:srgbClr val="FFFFFF">
                      <a:alpha val="20000"/>
                    </a:srgbClr>
                  </a:solidFill>
                  <a:effectLst>
                    <a:outerShdw blurRad="63500" dir="3600000" algn="tl" rotWithShape="0">
                      <a:srgbClr val="000000">
                        <a:alpha val="30000"/>
                      </a:srgbClr>
                    </a:outerShdw>
                    <a:reflection blurRad="6350" stA="60000" endA="900" endPos="58000" dir="5400000" sy="-100000" algn="bl" rotWithShape="0"/>
                  </a:effectLst>
                  <a:latin typeface="Cre고딕 B" panose="02020603020101020101" pitchFamily="18" charset="-127"/>
                  <a:ea typeface="Cre고딕 B" panose="02020603020101020101" pitchFamily="18" charset="-127"/>
                </a:endParaRPr>
              </a:p>
            </p:txBody>
          </p:sp>
        </p:grpSp>
        <p:sp>
          <p:nvSpPr>
            <p:cNvPr id="42" name="직사각형 41"/>
            <p:cNvSpPr/>
            <p:nvPr/>
          </p:nvSpPr>
          <p:spPr>
            <a:xfrm>
              <a:off x="8371342" y="5031150"/>
              <a:ext cx="180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</p:grp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79390" y="2348850"/>
            <a:ext cx="4068000" cy="3093154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나라장터</a:t>
            </a:r>
            <a:r>
              <a:rPr lang="en-US" altLang="ko-KR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철도공단</a:t>
            </a:r>
            <a:r>
              <a:rPr lang="en-US" altLang="ko-KR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조달청 등 </a:t>
            </a:r>
            <a:endParaRPr lang="en-US" altLang="ko-KR" sz="1300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공신력 있는 공공</a:t>
            </a:r>
            <a:r>
              <a:rPr lang="en-US" altLang="ko-KR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민간기관이 발급한 </a:t>
            </a:r>
            <a:endParaRPr lang="en-US" altLang="ko-KR" sz="1300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u="sng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전자실적증명서에 </a:t>
            </a:r>
            <a:r>
              <a:rPr lang="ko-KR" altLang="en-US" sz="1300" u="sng" dirty="0" err="1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건산법에</a:t>
            </a:r>
            <a:r>
              <a:rPr lang="ko-KR" altLang="en-US" sz="1300" u="sng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규정된 내용</a:t>
            </a:r>
            <a:endParaRPr lang="en-US" altLang="ko-KR" sz="1300" u="sng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3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  사  명</a:t>
            </a:r>
            <a:endParaRPr lang="en-US" altLang="ko-KR" sz="1300" spc="-150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3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업        종</a:t>
            </a:r>
            <a:endParaRPr lang="en-US" altLang="ko-KR" sz="1300" spc="-150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300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세부공종</a:t>
            </a:r>
            <a:endParaRPr lang="en-US" altLang="ko-KR" sz="1300" spc="-150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3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계약</a:t>
            </a:r>
            <a:r>
              <a:rPr lang="en-US" altLang="ko-KR" sz="13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3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착공</a:t>
            </a:r>
            <a:r>
              <a:rPr lang="en-US" altLang="ko-KR" sz="13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3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준공일</a:t>
            </a:r>
            <a:endParaRPr lang="en-US" altLang="ko-KR" sz="1300" spc="-150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3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천원단위로 기재된  </a:t>
            </a:r>
            <a:r>
              <a:rPr lang="ko-KR" altLang="en-US" sz="1300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계약액</a:t>
            </a:r>
            <a:r>
              <a:rPr lang="en-US" altLang="ko-KR" sz="13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3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및 </a:t>
            </a:r>
            <a:r>
              <a:rPr lang="ko-KR" altLang="en-US" sz="1300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기성액</a:t>
            </a:r>
            <a:endParaRPr lang="en-US" altLang="ko-KR" sz="1300" spc="-150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3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문서발급번호 </a:t>
            </a:r>
            <a:endParaRPr lang="en-US" altLang="ko-KR" sz="1300" spc="-150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모두 포함</a:t>
            </a:r>
            <a:r>
              <a:rPr lang="ko-KR" altLang="en-US" sz="13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되어 있다면 기성실적증명서로 인정</a:t>
            </a:r>
            <a:r>
              <a:rPr lang="ko-KR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합니다</a:t>
            </a:r>
            <a:r>
              <a:rPr lang="en-US" altLang="ko-KR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6500" y="6450325"/>
            <a:ext cx="35729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>
                <a:solidFill>
                  <a:srgbClr val="2F86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(※ </a:t>
            </a:r>
            <a:r>
              <a:rPr lang="ko-KR" altLang="en-US" sz="1100" dirty="0">
                <a:solidFill>
                  <a:srgbClr val="2F86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실적신고작성안내서 </a:t>
            </a:r>
            <a:r>
              <a:rPr lang="en-US" altLang="ko-KR" sz="1100" dirty="0">
                <a:solidFill>
                  <a:srgbClr val="2F86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P.2 - </a:t>
            </a:r>
            <a:r>
              <a:rPr lang="ko-KR" altLang="en-US" sz="1100" dirty="0">
                <a:solidFill>
                  <a:srgbClr val="2F86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실적신고</a:t>
            </a:r>
            <a:r>
              <a:rPr lang="en-US" altLang="ko-KR" sz="1100" dirty="0">
                <a:solidFill>
                  <a:srgbClr val="2F86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FAQ</a:t>
            </a:r>
            <a:r>
              <a:rPr lang="ko-KR" altLang="en-US" sz="1100" dirty="0">
                <a:solidFill>
                  <a:srgbClr val="2F86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에</a:t>
            </a:r>
            <a:r>
              <a:rPr lang="en-US" altLang="ko-KR" sz="1100" dirty="0">
                <a:solidFill>
                  <a:srgbClr val="2F86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Q.1</a:t>
            </a:r>
            <a:r>
              <a:rPr lang="ko-KR" altLang="en-US" sz="1100" dirty="0">
                <a:solidFill>
                  <a:srgbClr val="2F86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참고</a:t>
            </a:r>
            <a:r>
              <a:rPr lang="en-US" altLang="ko-KR" sz="1100" dirty="0">
                <a:solidFill>
                  <a:srgbClr val="2F86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100" dirty="0">
              <a:solidFill>
                <a:srgbClr val="2F868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7249208" y="1264225"/>
            <a:ext cx="1571106" cy="663302"/>
            <a:chOff x="7249208" y="1360705"/>
            <a:chExt cx="1571106" cy="663302"/>
          </a:xfrm>
        </p:grpSpPr>
        <p:sp>
          <p:nvSpPr>
            <p:cNvPr id="29" name="직사각형 28"/>
            <p:cNvSpPr/>
            <p:nvPr/>
          </p:nvSpPr>
          <p:spPr>
            <a:xfrm>
              <a:off x="7249208" y="1360705"/>
              <a:ext cx="1499372" cy="417081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2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ysClr val="windowText" lastClr="000000">
                    <a:alpha val="20000"/>
                  </a:sysClr>
                </a:solidFill>
                <a:effectLst/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353958" y="1777786"/>
              <a:ext cx="1466356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10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업종 및 등록번호</a:t>
              </a: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4716020" y="2783493"/>
            <a:ext cx="1866594" cy="645507"/>
            <a:chOff x="4718859" y="2761317"/>
            <a:chExt cx="1729384" cy="598057"/>
          </a:xfrm>
        </p:grpSpPr>
        <p:sp>
          <p:nvSpPr>
            <p:cNvPr id="30" name="직사각형 29"/>
            <p:cNvSpPr/>
            <p:nvPr/>
          </p:nvSpPr>
          <p:spPr>
            <a:xfrm>
              <a:off x="4718859" y="2761317"/>
              <a:ext cx="1630476" cy="598057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737047" y="2822729"/>
              <a:ext cx="1711196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10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계약일    착공일    준공일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6475859" y="2605340"/>
            <a:ext cx="2344455" cy="1111381"/>
            <a:chOff x="6475859" y="2605340"/>
            <a:chExt cx="2344455" cy="1111381"/>
          </a:xfrm>
        </p:grpSpPr>
        <p:sp>
          <p:nvSpPr>
            <p:cNvPr id="32" name="직사각형 31"/>
            <p:cNvSpPr/>
            <p:nvPr/>
          </p:nvSpPr>
          <p:spPr>
            <a:xfrm>
              <a:off x="6475859" y="2605340"/>
              <a:ext cx="2344455" cy="80996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485357" y="3470500"/>
              <a:ext cx="1074709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10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금액 천원 단위</a:t>
              </a: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4765849" y="6041521"/>
            <a:ext cx="1589828" cy="411899"/>
            <a:chOff x="4593029" y="5105391"/>
            <a:chExt cx="1589828" cy="411899"/>
          </a:xfrm>
        </p:grpSpPr>
        <p:sp>
          <p:nvSpPr>
            <p:cNvPr id="52" name="직사각형 51"/>
            <p:cNvSpPr/>
            <p:nvPr/>
          </p:nvSpPr>
          <p:spPr>
            <a:xfrm>
              <a:off x="4593029" y="5105391"/>
              <a:ext cx="1589828" cy="15135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2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ysClr val="windowText" lastClr="000000">
                    <a:alpha val="20000"/>
                  </a:sysClr>
                </a:solidFill>
                <a:effectLst/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732055" y="5271069"/>
              <a:ext cx="1229219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ko-KR" altLang="en-US" sz="10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증명서 발급번호</a:t>
              </a: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5368879" y="5211392"/>
            <a:ext cx="2502255" cy="809968"/>
            <a:chOff x="5422913" y="4293096"/>
            <a:chExt cx="2502255" cy="809968"/>
          </a:xfrm>
        </p:grpSpPr>
        <p:sp>
          <p:nvSpPr>
            <p:cNvPr id="33" name="직사각형 32"/>
            <p:cNvSpPr/>
            <p:nvPr/>
          </p:nvSpPr>
          <p:spPr>
            <a:xfrm>
              <a:off x="5422913" y="4293096"/>
              <a:ext cx="2410692" cy="80996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681317" y="4437140"/>
              <a:ext cx="1243851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1000" dirty="0" err="1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실적확인자</a:t>
              </a:r>
              <a:r>
                <a:rPr lang="ko-KR" altLang="en-US" sz="10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정보</a:t>
              </a:r>
            </a:p>
          </p:txBody>
        </p:sp>
      </p:grpSp>
      <p:sp>
        <p:nvSpPr>
          <p:cNvPr id="4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1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5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7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0" name="Picture 2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3" y="548600"/>
            <a:ext cx="2419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직사각형 60"/>
          <p:cNvSpPr/>
          <p:nvPr/>
        </p:nvSpPr>
        <p:spPr>
          <a:xfrm>
            <a:off x="135847" y="1045147"/>
            <a:ext cx="43641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조달청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나라장터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16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건설공사기성실적증명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신청서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20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215500" y="5355242"/>
            <a:ext cx="756000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/>
          <p:cNvSpPr/>
          <p:nvPr/>
        </p:nvSpPr>
        <p:spPr>
          <a:xfrm>
            <a:off x="5355625" y="1296846"/>
            <a:ext cx="252000" cy="72000"/>
          </a:xfrm>
          <a:prstGeom prst="rect">
            <a:avLst/>
          </a:prstGeom>
          <a:pattFill prst="ltUpDiag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5344763" y="1447192"/>
            <a:ext cx="1116000" cy="72000"/>
          </a:xfrm>
          <a:prstGeom prst="rect">
            <a:avLst/>
          </a:prstGeom>
          <a:pattFill prst="ltUpDiag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917859" y="1840631"/>
            <a:ext cx="1116000" cy="72000"/>
          </a:xfrm>
          <a:prstGeom prst="rect">
            <a:avLst/>
          </a:prstGeom>
          <a:pattFill prst="ltUpDiag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5917859" y="1988800"/>
            <a:ext cx="1116000" cy="72000"/>
          </a:xfrm>
          <a:prstGeom prst="rect">
            <a:avLst/>
          </a:prstGeom>
          <a:pattFill prst="ltUpDiag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911409" y="1308379"/>
            <a:ext cx="252000" cy="72000"/>
          </a:xfrm>
          <a:prstGeom prst="rect">
            <a:avLst/>
          </a:prstGeom>
          <a:pattFill prst="ltUpDiag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8087136" y="1453107"/>
            <a:ext cx="360000" cy="72000"/>
          </a:xfrm>
          <a:prstGeom prst="rect">
            <a:avLst/>
          </a:prstGeom>
          <a:pattFill prst="ltUpDiag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="" xmlns:a16="http://schemas.microsoft.com/office/drawing/2014/main" id="{32465019-4609-4118-8FEA-3EDD1E2FC7A8}"/>
              </a:ext>
            </a:extLst>
          </p:cNvPr>
          <p:cNvSpPr/>
          <p:nvPr/>
        </p:nvSpPr>
        <p:spPr>
          <a:xfrm flipV="1">
            <a:off x="157918" y="2081089"/>
            <a:ext cx="4320000" cy="54000"/>
          </a:xfrm>
          <a:prstGeom prst="rect">
            <a:avLst/>
          </a:prstGeom>
          <a:gradFill>
            <a:gsLst>
              <a:gs pos="100000">
                <a:srgbClr val="255AAA"/>
              </a:gs>
              <a:gs pos="0">
                <a:schemeClr val="bg1">
                  <a:lumMod val="0"/>
                  <a:lumOff val="100000"/>
                </a:schemeClr>
              </a:gs>
            </a:gsLst>
            <a:lin ang="4800000" scaled="0"/>
          </a:grad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43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74"/>
    </mc:Choice>
    <mc:Fallback xmlns="">
      <p:transition spd="slow" advTm="20074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직사각형 60"/>
          <p:cNvSpPr/>
          <p:nvPr/>
        </p:nvSpPr>
        <p:spPr>
          <a:xfrm>
            <a:off x="88376" y="223742"/>
            <a:ext cx="8928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Q. 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조달청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나라장터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전자실적증명서 중 협회실적신고 서식은</a:t>
            </a:r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?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5122555" y="1729123"/>
            <a:ext cx="3461944" cy="4940327"/>
            <a:chOff x="1259540" y="1782428"/>
            <a:chExt cx="3461944" cy="4940327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9"/>
            <a:stretch/>
          </p:blipFill>
          <p:spPr bwMode="auto">
            <a:xfrm>
              <a:off x="1259540" y="1782428"/>
              <a:ext cx="3461944" cy="4940327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8" name="직사각형 87"/>
            <p:cNvSpPr/>
            <p:nvPr/>
          </p:nvSpPr>
          <p:spPr>
            <a:xfrm>
              <a:off x="4449893" y="1782428"/>
              <a:ext cx="252000" cy="144000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2738512" y="2924930"/>
              <a:ext cx="108000" cy="54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3851900" y="2924110"/>
              <a:ext cx="180000" cy="54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91" name="직사각형 90"/>
            <p:cNvSpPr/>
            <p:nvPr/>
          </p:nvSpPr>
          <p:spPr>
            <a:xfrm>
              <a:off x="2541187" y="3000195"/>
              <a:ext cx="900000" cy="108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92" name="직사각형 91"/>
            <p:cNvSpPr/>
            <p:nvPr/>
          </p:nvSpPr>
          <p:spPr>
            <a:xfrm>
              <a:off x="3851900" y="3027195"/>
              <a:ext cx="360000" cy="54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2541187" y="3134436"/>
              <a:ext cx="360000" cy="54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1898262" y="3382838"/>
              <a:ext cx="360000" cy="54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2483710" y="3382838"/>
              <a:ext cx="108000" cy="54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2204262" y="3617438"/>
              <a:ext cx="108000" cy="54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97" name="직사각형 96"/>
            <p:cNvSpPr/>
            <p:nvPr/>
          </p:nvSpPr>
          <p:spPr>
            <a:xfrm>
              <a:off x="2792512" y="3608225"/>
              <a:ext cx="360000" cy="54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3851900" y="3733625"/>
              <a:ext cx="360000" cy="54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99" name="직사각형 98"/>
            <p:cNvSpPr/>
            <p:nvPr/>
          </p:nvSpPr>
          <p:spPr>
            <a:xfrm>
              <a:off x="3851900" y="3611347"/>
              <a:ext cx="180000" cy="54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4716020" y="1683096"/>
            <a:ext cx="4294893" cy="46166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altLang="ko-KR" sz="30000" b="1" cap="none" spc="100" dirty="0">
                <a:ln w="18000">
                  <a:noFill/>
                  <a:prstDash val="solid"/>
                </a:ln>
                <a:solidFill>
                  <a:srgbClr val="FF0000">
                    <a:alpha val="20000"/>
                  </a:srgb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X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539556" y="1160957"/>
            <a:ext cx="36426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600" spc="-150" dirty="0" err="1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건설공사기성실적증명</a:t>
            </a:r>
            <a:r>
              <a:rPr lang="en-US" altLang="ko-KR" sz="1600" spc="-15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spc="-15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신청</a:t>
            </a:r>
            <a:r>
              <a:rPr lang="en-US" altLang="ko-KR" sz="1600" spc="-15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600" spc="-15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</a:t>
            </a:r>
            <a:endParaRPr lang="en-US" altLang="ko-KR" sz="1600" spc="-150" dirty="0">
              <a:solidFill>
                <a:srgbClr val="00206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1600" spc="-15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* </a:t>
            </a:r>
            <a:r>
              <a:rPr lang="ko-KR" altLang="en-US" sz="1600" spc="-15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협회 제출 서식</a:t>
            </a:r>
            <a:endParaRPr lang="en-US" altLang="ko-KR" sz="1600" spc="-15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122555" y="1143107"/>
            <a:ext cx="3461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60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시설공사 준공</a:t>
            </a:r>
            <a:r>
              <a:rPr lang="en-US" altLang="ko-KR" sz="160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60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기성실적증명서</a:t>
            </a:r>
            <a:endParaRPr lang="en-US" altLang="ko-KR" sz="1600" dirty="0">
              <a:solidFill>
                <a:srgbClr val="00206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en-US" altLang="ko-KR" sz="16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* </a:t>
            </a:r>
            <a:r>
              <a:rPr lang="ko-KR" altLang="en-US" sz="1600" dirty="0" err="1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행자부</a:t>
            </a:r>
            <a:r>
              <a:rPr lang="en-US" altLang="ko-KR" sz="16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지자체</a:t>
            </a:r>
            <a:r>
              <a:rPr lang="en-US" altLang="ko-KR" sz="16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6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제출 서식</a:t>
            </a:r>
            <a:endParaRPr lang="en-US" altLang="ko-KR" sz="16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518104" y="1719934"/>
            <a:ext cx="4341936" cy="5093536"/>
            <a:chOff x="518104" y="1719934"/>
            <a:chExt cx="4341936" cy="509353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04" y="1719934"/>
              <a:ext cx="3664053" cy="4947507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1771"/>
            <a:stretch/>
          </p:blipFill>
          <p:spPr bwMode="auto">
            <a:xfrm>
              <a:off x="1192219" y="4835183"/>
              <a:ext cx="3667821" cy="1978287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grpSp>
          <p:nvGrpSpPr>
            <p:cNvPr id="30" name="그룹 29"/>
            <p:cNvGrpSpPr/>
            <p:nvPr/>
          </p:nvGrpSpPr>
          <p:grpSpPr>
            <a:xfrm>
              <a:off x="1192217" y="2785506"/>
              <a:ext cx="3358445" cy="3829106"/>
              <a:chOff x="9741381" y="1472248"/>
              <a:chExt cx="4445026" cy="5067962"/>
            </a:xfrm>
          </p:grpSpPr>
          <p:sp>
            <p:nvSpPr>
              <p:cNvPr id="32" name="직사각형 31"/>
              <p:cNvSpPr/>
              <p:nvPr/>
            </p:nvSpPr>
            <p:spPr>
              <a:xfrm>
                <a:off x="9741381" y="1472248"/>
                <a:ext cx="267013" cy="108001"/>
              </a:xfrm>
              <a:prstGeom prst="rect">
                <a:avLst/>
              </a:prstGeom>
              <a:pattFill prst="ltUpDiag">
                <a:fgClr>
                  <a:schemeClr val="tx1">
                    <a:lumMod val="50000"/>
                    <a:lumOff val="50000"/>
                  </a:schemeClr>
                </a:fgClr>
                <a:bgClr>
                  <a:schemeClr val="bg1"/>
                </a:bgClr>
              </a:pattFill>
              <a:effectLst/>
            </p:spPr>
            <p:txBody>
              <a:bodyPr wrap="square" lIns="91440" tIns="45720" rIns="91440" bIns="45720" rtlCol="0" anchor="ctr">
                <a:spAutoFit/>
              </a:bodyPr>
              <a:lstStyle/>
              <a:p>
                <a:pPr algn="ctr"/>
                <a:endParaRPr lang="ko-KR" altLang="en-US" sz="10000" dirty="0">
                  <a:ln w="18415" cmpd="sng">
                    <a:solidFill>
                      <a:srgbClr val="FFFFFF">
                        <a:alpha val="59000"/>
                      </a:srgbClr>
                    </a:solidFill>
                    <a:prstDash val="solid"/>
                  </a:ln>
                  <a:solidFill>
                    <a:srgbClr val="FFFFFF">
                      <a:alpha val="20000"/>
                    </a:srgbClr>
                  </a:solidFill>
                  <a:effectLst>
                    <a:outerShdw blurRad="63500" dir="3600000" algn="tl" rotWithShape="0">
                      <a:srgbClr val="000000">
                        <a:alpha val="30000"/>
                      </a:srgbClr>
                    </a:outerShdw>
                    <a:reflection blurRad="6350" stA="60000" endA="900" endPos="58000" dir="5400000" sy="-100000" algn="bl" rotWithShape="0"/>
                  </a:effectLst>
                  <a:latin typeface="Cre고딕 B" panose="02020603020101020101" pitchFamily="18" charset="-127"/>
                  <a:ea typeface="Cre고딕 B" panose="02020603020101020101" pitchFamily="18" charset="-127"/>
                </a:endParaRPr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9741381" y="1640290"/>
                <a:ext cx="1451016" cy="108001"/>
              </a:xfrm>
              <a:prstGeom prst="rect">
                <a:avLst/>
              </a:prstGeom>
              <a:pattFill prst="ltUpDiag">
                <a:fgClr>
                  <a:schemeClr val="tx1">
                    <a:lumMod val="50000"/>
                    <a:lumOff val="50000"/>
                  </a:schemeClr>
                </a:fgClr>
                <a:bgClr>
                  <a:schemeClr val="bg1"/>
                </a:bgClr>
              </a:pattFill>
              <a:effectLst/>
            </p:spPr>
            <p:txBody>
              <a:bodyPr wrap="square" lIns="91440" tIns="45720" rIns="91440" bIns="45720" rtlCol="0" anchor="ctr">
                <a:spAutoFit/>
              </a:bodyPr>
              <a:lstStyle/>
              <a:p>
                <a:pPr algn="ctr"/>
                <a:endParaRPr lang="ko-KR" altLang="en-US" sz="10000" dirty="0">
                  <a:ln w="18415" cmpd="sng">
                    <a:solidFill>
                      <a:srgbClr val="FFFFFF">
                        <a:alpha val="59000"/>
                      </a:srgbClr>
                    </a:solidFill>
                    <a:prstDash val="solid"/>
                  </a:ln>
                  <a:solidFill>
                    <a:srgbClr val="FFFFFF">
                      <a:alpha val="20000"/>
                    </a:srgbClr>
                  </a:solidFill>
                  <a:effectLst>
                    <a:outerShdw blurRad="63500" dir="3600000" algn="tl" rotWithShape="0">
                      <a:srgbClr val="000000">
                        <a:alpha val="30000"/>
                      </a:srgbClr>
                    </a:outerShdw>
                    <a:reflection blurRad="6350" stA="60000" endA="900" endPos="58000" dir="5400000" sy="-100000" algn="bl" rotWithShape="0"/>
                  </a:effectLst>
                  <a:latin typeface="Cre고딕 B" panose="02020603020101020101" pitchFamily="18" charset="-127"/>
                  <a:ea typeface="Cre고딕 B" panose="02020603020101020101" pitchFamily="18" charset="-127"/>
                </a:endParaRPr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12601005" y="1641375"/>
                <a:ext cx="571768" cy="108001"/>
              </a:xfrm>
              <a:prstGeom prst="rect">
                <a:avLst/>
              </a:prstGeom>
              <a:pattFill prst="ltUpDiag">
                <a:fgClr>
                  <a:schemeClr val="tx1">
                    <a:lumMod val="50000"/>
                    <a:lumOff val="50000"/>
                  </a:schemeClr>
                </a:fgClr>
                <a:bgClr>
                  <a:schemeClr val="bg1"/>
                </a:bgClr>
              </a:pattFill>
              <a:effectLst/>
            </p:spPr>
            <p:txBody>
              <a:bodyPr wrap="square" lIns="91440" tIns="45720" rIns="91440" bIns="45720" rtlCol="0" anchor="ctr">
                <a:spAutoFit/>
              </a:bodyPr>
              <a:lstStyle/>
              <a:p>
                <a:pPr algn="ctr"/>
                <a:endParaRPr lang="ko-KR" altLang="en-US" sz="10000" dirty="0">
                  <a:ln w="18415" cmpd="sng">
                    <a:solidFill>
                      <a:srgbClr val="FFFFFF">
                        <a:alpha val="59000"/>
                      </a:srgbClr>
                    </a:solidFill>
                    <a:prstDash val="solid"/>
                  </a:ln>
                  <a:solidFill>
                    <a:srgbClr val="FFFFFF">
                      <a:alpha val="20000"/>
                    </a:srgbClr>
                  </a:solidFill>
                  <a:effectLst>
                    <a:outerShdw blurRad="63500" dir="3600000" algn="tl" rotWithShape="0">
                      <a:srgbClr val="000000">
                        <a:alpha val="30000"/>
                      </a:srgbClr>
                    </a:outerShdw>
                    <a:reflection blurRad="6350" stA="60000" endA="900" endPos="58000" dir="5400000" sy="-100000" algn="bl" rotWithShape="0"/>
                  </a:effectLst>
                  <a:latin typeface="Cre고딕 B" panose="02020603020101020101" pitchFamily="18" charset="-127"/>
                  <a:ea typeface="Cre고딕 B" panose="02020603020101020101" pitchFamily="18" charset="-127"/>
                </a:endParaRPr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12601005" y="1472248"/>
                <a:ext cx="396000" cy="108001"/>
              </a:xfrm>
              <a:prstGeom prst="rect">
                <a:avLst/>
              </a:prstGeom>
              <a:pattFill prst="ltUpDiag">
                <a:fgClr>
                  <a:schemeClr val="tx1">
                    <a:lumMod val="50000"/>
                    <a:lumOff val="50000"/>
                  </a:schemeClr>
                </a:fgClr>
                <a:bgClr>
                  <a:schemeClr val="bg1"/>
                </a:bgClr>
              </a:pattFill>
              <a:effectLst/>
            </p:spPr>
            <p:txBody>
              <a:bodyPr wrap="square" lIns="91440" tIns="45720" rIns="91440" bIns="45720" rtlCol="0" anchor="ctr">
                <a:spAutoFit/>
              </a:bodyPr>
              <a:lstStyle/>
              <a:p>
                <a:pPr algn="ctr"/>
                <a:endParaRPr lang="ko-KR" altLang="en-US" sz="10000" dirty="0">
                  <a:ln w="18415" cmpd="sng">
                    <a:solidFill>
                      <a:srgbClr val="FFFFFF">
                        <a:alpha val="59000"/>
                      </a:srgbClr>
                    </a:solidFill>
                    <a:prstDash val="solid"/>
                  </a:ln>
                  <a:solidFill>
                    <a:srgbClr val="FFFFFF">
                      <a:alpha val="20000"/>
                    </a:srgbClr>
                  </a:solidFill>
                  <a:effectLst>
                    <a:outerShdw blurRad="63500" dir="3600000" algn="tl" rotWithShape="0">
                      <a:srgbClr val="000000">
                        <a:alpha val="30000"/>
                      </a:srgbClr>
                    </a:outerShdw>
                    <a:reflection blurRad="6350" stA="60000" endA="900" endPos="58000" dir="5400000" sy="-100000" algn="bl" rotWithShape="0"/>
                  </a:effectLst>
                  <a:latin typeface="Cre고딕 B" panose="02020603020101020101" pitchFamily="18" charset="-127"/>
                  <a:ea typeface="Cre고딕 B" panose="02020603020101020101" pitchFamily="18" charset="-127"/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10397314" y="2077407"/>
                <a:ext cx="1048241" cy="72000"/>
              </a:xfrm>
              <a:prstGeom prst="rect">
                <a:avLst/>
              </a:prstGeom>
              <a:pattFill prst="ltUpDiag">
                <a:fgClr>
                  <a:schemeClr val="tx1">
                    <a:lumMod val="50000"/>
                    <a:lumOff val="50000"/>
                  </a:schemeClr>
                </a:fgClr>
                <a:bgClr>
                  <a:schemeClr val="bg1"/>
                </a:bgClr>
              </a:pattFill>
              <a:effectLst/>
            </p:spPr>
            <p:txBody>
              <a:bodyPr wrap="square" lIns="91440" tIns="45720" rIns="91440" bIns="45720" rtlCol="0" anchor="ctr">
                <a:spAutoFit/>
              </a:bodyPr>
              <a:lstStyle/>
              <a:p>
                <a:pPr algn="ctr"/>
                <a:endParaRPr lang="ko-KR" altLang="en-US" sz="10000" dirty="0">
                  <a:ln w="18415" cmpd="sng">
                    <a:solidFill>
                      <a:srgbClr val="FFFFFF">
                        <a:alpha val="59000"/>
                      </a:srgbClr>
                    </a:solidFill>
                    <a:prstDash val="solid"/>
                  </a:ln>
                  <a:solidFill>
                    <a:srgbClr val="FFFFFF">
                      <a:alpha val="20000"/>
                    </a:srgbClr>
                  </a:solidFill>
                  <a:effectLst>
                    <a:outerShdw blurRad="63500" dir="3600000" algn="tl" rotWithShape="0">
                      <a:srgbClr val="000000">
                        <a:alpha val="30000"/>
                      </a:srgbClr>
                    </a:outerShdw>
                    <a:reflection blurRad="6350" stA="60000" endA="900" endPos="58000" dir="5400000" sy="-100000" algn="bl" rotWithShape="0"/>
                  </a:effectLst>
                  <a:latin typeface="Cre고딕 B" panose="02020603020101020101" pitchFamily="18" charset="-127"/>
                  <a:ea typeface="Cre고딕 B" panose="02020603020101020101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>
                <a:off x="10397314" y="2230935"/>
                <a:ext cx="1296001" cy="108001"/>
              </a:xfrm>
              <a:prstGeom prst="rect">
                <a:avLst/>
              </a:prstGeom>
              <a:pattFill prst="ltUpDiag">
                <a:fgClr>
                  <a:schemeClr val="tx1">
                    <a:lumMod val="50000"/>
                    <a:lumOff val="50000"/>
                  </a:schemeClr>
                </a:fgClr>
                <a:bgClr>
                  <a:schemeClr val="bg1"/>
                </a:bgClr>
              </a:pattFill>
              <a:effectLst/>
            </p:spPr>
            <p:txBody>
              <a:bodyPr wrap="square" lIns="91440" tIns="45720" rIns="91440" bIns="45720" rtlCol="0" anchor="ctr">
                <a:spAutoFit/>
              </a:bodyPr>
              <a:lstStyle/>
              <a:p>
                <a:pPr algn="ctr"/>
                <a:endParaRPr lang="ko-KR" altLang="en-US" sz="10000" dirty="0">
                  <a:ln w="18415" cmpd="sng">
                    <a:solidFill>
                      <a:srgbClr val="FFFFFF">
                        <a:alpha val="59000"/>
                      </a:srgbClr>
                    </a:solidFill>
                    <a:prstDash val="solid"/>
                  </a:ln>
                  <a:solidFill>
                    <a:srgbClr val="FFFFFF">
                      <a:alpha val="20000"/>
                    </a:srgbClr>
                  </a:solidFill>
                  <a:effectLst>
                    <a:outerShdw blurRad="63500" dir="3600000" algn="tl" rotWithShape="0">
                      <a:srgbClr val="000000">
                        <a:alpha val="30000"/>
                      </a:srgbClr>
                    </a:outerShdw>
                    <a:reflection blurRad="6350" stA="60000" endA="900" endPos="58000" dir="5400000" sy="-100000" algn="bl" rotWithShape="0"/>
                  </a:effectLst>
                  <a:latin typeface="Cre고딕 B" panose="02020603020101020101" pitchFamily="18" charset="-127"/>
                  <a:ea typeface="Cre고딕 B" panose="02020603020101020101" pitchFamily="18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13958280" y="5466451"/>
                <a:ext cx="228127" cy="95295"/>
              </a:xfrm>
              <a:prstGeom prst="rect">
                <a:avLst/>
              </a:prstGeom>
              <a:pattFill prst="ltUpDiag">
                <a:fgClr>
                  <a:schemeClr val="tx1">
                    <a:lumMod val="50000"/>
                    <a:lumOff val="50000"/>
                  </a:schemeClr>
                </a:fgClr>
                <a:bgClr>
                  <a:schemeClr val="bg1"/>
                </a:bgClr>
              </a:pattFill>
              <a:effectLst/>
            </p:spPr>
            <p:txBody>
              <a:bodyPr wrap="square" lIns="91440" tIns="45720" rIns="91440" bIns="45720" rtlCol="0" anchor="ctr">
                <a:spAutoFit/>
              </a:bodyPr>
              <a:lstStyle/>
              <a:p>
                <a:pPr algn="ctr"/>
                <a:endParaRPr lang="ko-KR" altLang="en-US" sz="10000" dirty="0">
                  <a:ln w="18415" cmpd="sng">
                    <a:solidFill>
                      <a:srgbClr val="FFFFFF">
                        <a:alpha val="59000"/>
                      </a:srgbClr>
                    </a:solidFill>
                    <a:prstDash val="solid"/>
                  </a:ln>
                  <a:solidFill>
                    <a:srgbClr val="FFFFFF">
                      <a:alpha val="20000"/>
                    </a:srgbClr>
                  </a:solidFill>
                  <a:effectLst>
                    <a:outerShdw blurRad="63500" dir="3600000" algn="tl" rotWithShape="0">
                      <a:srgbClr val="000000">
                        <a:alpha val="30000"/>
                      </a:srgbClr>
                    </a:outerShdw>
                    <a:reflection blurRad="6350" stA="60000" endA="900" endPos="58000" dir="5400000" sy="-100000" algn="bl" rotWithShape="0"/>
                  </a:effectLst>
                  <a:latin typeface="Cre고딕 B" panose="02020603020101020101" pitchFamily="18" charset="-127"/>
                  <a:ea typeface="Cre고딕 B" panose="02020603020101020101" pitchFamily="18" charset="-127"/>
                </a:endParaRPr>
              </a:p>
            </p:txBody>
          </p:sp>
          <p:sp>
            <p:nvSpPr>
              <p:cNvPr id="40" name="직사각형 39"/>
              <p:cNvSpPr/>
              <p:nvPr/>
            </p:nvSpPr>
            <p:spPr>
              <a:xfrm>
                <a:off x="11609782" y="6054208"/>
                <a:ext cx="396000" cy="108001"/>
              </a:xfrm>
              <a:prstGeom prst="rect">
                <a:avLst/>
              </a:prstGeom>
              <a:pattFill prst="ltUpDiag">
                <a:fgClr>
                  <a:schemeClr val="tx1">
                    <a:lumMod val="50000"/>
                    <a:lumOff val="50000"/>
                  </a:schemeClr>
                </a:fgClr>
                <a:bgClr>
                  <a:schemeClr val="bg1"/>
                </a:bgClr>
              </a:pattFill>
              <a:effectLst/>
            </p:spPr>
            <p:txBody>
              <a:bodyPr wrap="square" lIns="91440" tIns="45720" rIns="91440" bIns="45720" rtlCol="0" anchor="ctr">
                <a:spAutoFit/>
              </a:bodyPr>
              <a:lstStyle/>
              <a:p>
                <a:pPr algn="ctr"/>
                <a:endParaRPr lang="ko-KR" altLang="en-US" sz="10000" dirty="0">
                  <a:ln w="18415" cmpd="sng">
                    <a:solidFill>
                      <a:srgbClr val="FFFFFF">
                        <a:alpha val="59000"/>
                      </a:srgbClr>
                    </a:solidFill>
                    <a:prstDash val="solid"/>
                  </a:ln>
                  <a:solidFill>
                    <a:srgbClr val="FFFFFF">
                      <a:alpha val="20000"/>
                    </a:srgbClr>
                  </a:solidFill>
                  <a:effectLst>
                    <a:outerShdw blurRad="63500" dir="3600000" algn="tl" rotWithShape="0">
                      <a:srgbClr val="000000">
                        <a:alpha val="30000"/>
                      </a:srgbClr>
                    </a:outerShdw>
                    <a:reflection blurRad="6350" stA="60000" endA="900" endPos="58000" dir="5400000" sy="-100000" algn="bl" rotWithShape="0"/>
                  </a:effectLst>
                  <a:latin typeface="Cre고딕 B" panose="02020603020101020101" pitchFamily="18" charset="-127"/>
                  <a:ea typeface="Cre고딕 B" panose="02020603020101020101" pitchFamily="18" charset="-127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11273922" y="6432209"/>
                <a:ext cx="504056" cy="108001"/>
              </a:xfrm>
              <a:prstGeom prst="rect">
                <a:avLst/>
              </a:prstGeom>
              <a:pattFill prst="ltUpDiag">
                <a:fgClr>
                  <a:schemeClr val="tx1">
                    <a:lumMod val="50000"/>
                    <a:lumOff val="50000"/>
                  </a:schemeClr>
                </a:fgClr>
                <a:bgClr>
                  <a:schemeClr val="bg1"/>
                </a:bgClr>
              </a:pattFill>
              <a:effectLst/>
            </p:spPr>
            <p:txBody>
              <a:bodyPr wrap="square" lIns="91440" tIns="45720" rIns="91440" bIns="45720" rtlCol="0" anchor="ctr">
                <a:spAutoFit/>
              </a:bodyPr>
              <a:lstStyle/>
              <a:p>
                <a:pPr algn="ctr"/>
                <a:endParaRPr lang="ko-KR" altLang="en-US" sz="10000" dirty="0">
                  <a:ln w="18415" cmpd="sng">
                    <a:solidFill>
                      <a:srgbClr val="FFFFFF">
                        <a:alpha val="59000"/>
                      </a:srgbClr>
                    </a:solidFill>
                    <a:prstDash val="solid"/>
                  </a:ln>
                  <a:solidFill>
                    <a:srgbClr val="FFFFFF">
                      <a:alpha val="20000"/>
                    </a:srgbClr>
                  </a:solidFill>
                  <a:effectLst>
                    <a:outerShdw blurRad="63500" dir="3600000" algn="tl" rotWithShape="0">
                      <a:srgbClr val="000000">
                        <a:alpha val="30000"/>
                      </a:srgbClr>
                    </a:outerShdw>
                    <a:reflection blurRad="6350" stA="60000" endA="900" endPos="58000" dir="5400000" sy="-100000" algn="bl" rotWithShape="0"/>
                  </a:effectLst>
                  <a:latin typeface="Cre고딕 B" panose="02020603020101020101" pitchFamily="18" charset="-127"/>
                  <a:ea typeface="Cre고딕 B" panose="02020603020101020101" pitchFamily="18" charset="-127"/>
                </a:endParaRPr>
              </a:p>
            </p:txBody>
          </p:sp>
        </p:grpSp>
      </p:grpSp>
      <p:sp>
        <p:nvSpPr>
          <p:cNvPr id="46" name="직사각형 45"/>
          <p:cNvSpPr/>
          <p:nvPr/>
        </p:nvSpPr>
        <p:spPr>
          <a:xfrm>
            <a:off x="377629" y="1757012"/>
            <a:ext cx="3821810" cy="45720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32000" b="1" cap="none" spc="100" dirty="0">
                <a:ln w="18000">
                  <a:noFill/>
                  <a:prstDash val="solid"/>
                </a:ln>
                <a:solidFill>
                  <a:schemeClr val="tx2">
                    <a:lumMod val="75000"/>
                    <a:alpha val="2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O</a:t>
            </a:r>
          </a:p>
        </p:txBody>
      </p:sp>
      <p:sp>
        <p:nvSpPr>
          <p:cNvPr id="7" name="타원 6"/>
          <p:cNvSpPr/>
          <p:nvPr/>
        </p:nvSpPr>
        <p:spPr>
          <a:xfrm>
            <a:off x="539556" y="1794925"/>
            <a:ext cx="1044000" cy="1044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ko-KR" altLang="en-US" sz="3200" dirty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DX상장체B" panose="02020600000000000000" pitchFamily="18" charset="-127"/>
                <a:ea typeface="DX상장체B" panose="02020600000000000000" pitchFamily="18" charset="-127"/>
              </a:rPr>
              <a:t>인정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4879097" y="1777441"/>
            <a:ext cx="1296180" cy="1044000"/>
            <a:chOff x="4771097" y="1666327"/>
            <a:chExt cx="1296180" cy="1044000"/>
          </a:xfrm>
        </p:grpSpPr>
        <p:sp>
          <p:nvSpPr>
            <p:cNvPr id="44" name="타원 43"/>
            <p:cNvSpPr/>
            <p:nvPr/>
          </p:nvSpPr>
          <p:spPr>
            <a:xfrm>
              <a:off x="4897277" y="1666327"/>
              <a:ext cx="1044000" cy="10440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  <a:effectLst/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endParaRPr lang="ko-KR" altLang="en-US" sz="3200" dirty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DX상장체B" panose="02020600000000000000" pitchFamily="18" charset="-127"/>
                <a:ea typeface="DX상장체B" panose="02020600000000000000" pitchFamily="18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71097" y="1911328"/>
              <a:ext cx="129618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spc="-300">
                  <a:solidFill>
                    <a:srgbClr val="FF0000"/>
                  </a:solidFill>
                  <a:latin typeface="DX상장체B" panose="02020600000000000000" pitchFamily="18" charset="-127"/>
                  <a:ea typeface="DX상장체B" panose="02020600000000000000" pitchFamily="18" charset="-127"/>
                </a:rPr>
                <a:t>불인정</a:t>
              </a:r>
            </a:p>
          </p:txBody>
        </p:sp>
      </p:grpSp>
      <p:sp>
        <p:nvSpPr>
          <p:cNvPr id="39" name="직사각형 38">
            <a:extLst>
              <a:ext uri="{FF2B5EF4-FFF2-40B4-BE49-F238E27FC236}">
                <a16:creationId xmlns="" xmlns:a16="http://schemas.microsoft.com/office/drawing/2014/main" id="{2D13611D-F254-4B31-8B10-3DFE5C5CACE8}"/>
              </a:ext>
            </a:extLst>
          </p:cNvPr>
          <p:cNvSpPr/>
          <p:nvPr/>
        </p:nvSpPr>
        <p:spPr>
          <a:xfrm flipV="1">
            <a:off x="262409" y="733755"/>
            <a:ext cx="8100000" cy="54000"/>
          </a:xfrm>
          <a:prstGeom prst="rect">
            <a:avLst/>
          </a:prstGeom>
          <a:gradFill>
            <a:gsLst>
              <a:gs pos="100000">
                <a:srgbClr val="255AAA"/>
              </a:gs>
              <a:gs pos="0">
                <a:schemeClr val="bg1">
                  <a:lumMod val="0"/>
                  <a:lumOff val="100000"/>
                </a:schemeClr>
              </a:gs>
            </a:gsLst>
            <a:lin ang="4800000" scaled="0"/>
          </a:grad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988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74"/>
    </mc:Choice>
    <mc:Fallback xmlns="">
      <p:transition spd="slow" advTm="20074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직사각형 60"/>
          <p:cNvSpPr/>
          <p:nvPr/>
        </p:nvSpPr>
        <p:spPr>
          <a:xfrm>
            <a:off x="88376" y="251461"/>
            <a:ext cx="89280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공공기관 발급 전자실적증명서 </a:t>
            </a:r>
            <a:r>
              <a:rPr lang="ko-KR" altLang="en-US" sz="2800" b="1" dirty="0">
                <a:solidFill>
                  <a:srgbClr val="366BD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올바른 예시</a:t>
            </a:r>
            <a:endParaRPr lang="en-US" altLang="ko-KR" sz="2800" b="1" dirty="0">
              <a:solidFill>
                <a:srgbClr val="366BD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084691" y="1966941"/>
            <a:ext cx="7084099" cy="4702509"/>
            <a:chOff x="1084691" y="1913473"/>
            <a:chExt cx="7084099" cy="470250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4691" y="1913475"/>
              <a:ext cx="3343289" cy="4702507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3904" y="1913473"/>
              <a:ext cx="3284886" cy="4702509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8" name="직사각형 47"/>
            <p:cNvSpPr/>
            <p:nvPr/>
          </p:nvSpPr>
          <p:spPr>
            <a:xfrm>
              <a:off x="1979640" y="2780910"/>
              <a:ext cx="108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3491850" y="2780910"/>
              <a:ext cx="180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1889640" y="2901964"/>
              <a:ext cx="1080000" cy="144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4112290" y="2937964"/>
              <a:ext cx="144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3880075" y="2937964"/>
              <a:ext cx="72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1896440" y="3284980"/>
              <a:ext cx="936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1896440" y="3437380"/>
              <a:ext cx="756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3104475" y="5121230"/>
              <a:ext cx="180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300240" y="3365380"/>
              <a:ext cx="180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6480240" y="3248980"/>
              <a:ext cx="252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6300240" y="3478585"/>
              <a:ext cx="900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6400347" y="3573020"/>
              <a:ext cx="252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6596905" y="3140960"/>
              <a:ext cx="108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187530" y="2110085"/>
            <a:ext cx="2166774" cy="246221"/>
            <a:chOff x="1187530" y="2233404"/>
            <a:chExt cx="2166774" cy="246221"/>
          </a:xfrm>
        </p:grpSpPr>
        <p:sp>
          <p:nvSpPr>
            <p:cNvPr id="75" name="직사각형 74"/>
            <p:cNvSpPr/>
            <p:nvPr/>
          </p:nvSpPr>
          <p:spPr>
            <a:xfrm>
              <a:off x="1187530" y="2240820"/>
              <a:ext cx="1050094" cy="2160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238304" y="2233404"/>
              <a:ext cx="1116000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ko-KR" altLang="en-US" sz="10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증명서 발급번호</a:t>
              </a: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2969640" y="2906378"/>
            <a:ext cx="1332000" cy="439275"/>
            <a:chOff x="2969640" y="3029697"/>
            <a:chExt cx="1332000" cy="439275"/>
          </a:xfrm>
        </p:grpSpPr>
        <p:sp>
          <p:nvSpPr>
            <p:cNvPr id="76" name="직사각형 75"/>
            <p:cNvSpPr/>
            <p:nvPr/>
          </p:nvSpPr>
          <p:spPr>
            <a:xfrm>
              <a:off x="2969640" y="3029697"/>
              <a:ext cx="1332000" cy="2160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170770" y="3222751"/>
              <a:ext cx="1116000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ko-KR" altLang="en-US" sz="1000" dirty="0" err="1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업종명</a:t>
              </a:r>
              <a:endParaRPr lang="ko-KR" altLang="en-US" sz="1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411968" y="3704940"/>
            <a:ext cx="1512667" cy="1004831"/>
            <a:chOff x="411968" y="3828259"/>
            <a:chExt cx="1512667" cy="1004831"/>
          </a:xfrm>
        </p:grpSpPr>
        <p:sp>
          <p:nvSpPr>
            <p:cNvPr id="77" name="직사각형 76"/>
            <p:cNvSpPr/>
            <p:nvPr/>
          </p:nvSpPr>
          <p:spPr>
            <a:xfrm>
              <a:off x="1187530" y="4077090"/>
              <a:ext cx="684000" cy="7560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11968" y="3828259"/>
              <a:ext cx="1512667" cy="2462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ko-KR" altLang="en-US" sz="10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계약</a:t>
              </a:r>
              <a:r>
                <a:rPr lang="en-US" altLang="ko-KR" sz="10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/</a:t>
              </a:r>
              <a:r>
                <a:rPr lang="ko-KR" altLang="en-US" sz="10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착공</a:t>
              </a:r>
              <a:r>
                <a:rPr lang="en-US" altLang="ko-KR" sz="10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/</a:t>
              </a:r>
              <a:r>
                <a:rPr lang="ko-KR" altLang="en-US" sz="10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준공</a:t>
              </a:r>
              <a:r>
                <a:rPr lang="en-US" altLang="ko-KR" sz="10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0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예정</a:t>
              </a:r>
              <a:r>
                <a:rPr lang="en-US" altLang="ko-KR" sz="10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r>
                <a:rPr lang="ko-KR" altLang="en-US" sz="10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일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1950770" y="3716448"/>
            <a:ext cx="2405200" cy="993323"/>
            <a:chOff x="1950770" y="3839767"/>
            <a:chExt cx="2405200" cy="993323"/>
          </a:xfrm>
        </p:grpSpPr>
        <p:sp>
          <p:nvSpPr>
            <p:cNvPr id="78" name="직사각형 77"/>
            <p:cNvSpPr/>
            <p:nvPr/>
          </p:nvSpPr>
          <p:spPr>
            <a:xfrm>
              <a:off x="1950770" y="4077090"/>
              <a:ext cx="2405200" cy="7560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197575" y="3839767"/>
              <a:ext cx="1074709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1000" dirty="0" err="1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계약액</a:t>
              </a:r>
              <a:r>
                <a:rPr lang="en-US" altLang="ko-KR" sz="10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000" dirty="0" err="1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기성액</a:t>
              </a:r>
              <a:r>
                <a:rPr lang="ko-KR" altLang="en-US" sz="10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5564242" y="2960448"/>
            <a:ext cx="2104187" cy="1014522"/>
            <a:chOff x="5564242" y="3083767"/>
            <a:chExt cx="2104187" cy="1014522"/>
          </a:xfrm>
        </p:grpSpPr>
        <p:sp>
          <p:nvSpPr>
            <p:cNvPr id="80" name="직사각형 79"/>
            <p:cNvSpPr/>
            <p:nvPr/>
          </p:nvSpPr>
          <p:spPr>
            <a:xfrm>
              <a:off x="5564242" y="3083767"/>
              <a:ext cx="2104187" cy="7560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424578" y="3852068"/>
              <a:ext cx="1243851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1000" dirty="0" err="1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실적확인자</a:t>
              </a:r>
              <a:r>
                <a:rPr lang="ko-KR" altLang="en-US" sz="100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정보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168302" y="1104126"/>
            <a:ext cx="6788168" cy="380604"/>
            <a:chOff x="1168302" y="1104126"/>
            <a:chExt cx="6788168" cy="380604"/>
          </a:xfrm>
        </p:grpSpPr>
        <p:sp>
          <p:nvSpPr>
            <p:cNvPr id="6" name="직사각형 5"/>
            <p:cNvSpPr/>
            <p:nvPr/>
          </p:nvSpPr>
          <p:spPr>
            <a:xfrm>
              <a:off x="1168302" y="1104126"/>
              <a:ext cx="678816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   칭</a:t>
              </a:r>
              <a:r>
                <a: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▷</a:t>
              </a:r>
              <a:r>
                <a: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[                              ) </a:t>
              </a:r>
              <a:r>
                <a: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건설공사기성실적증명</a:t>
              </a:r>
              <a:r>
                <a: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신청</a:t>
              </a:r>
              <a:r>
                <a: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r>
                <a: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서</a:t>
              </a:r>
              <a:endPara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3" name="Picture 3" descr="C:\Users\김근화\AppData\Local\Temp\_AZTMP4_\bs-05 국문시그니처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433" t="29718" r="22888" b="65139"/>
            <a:stretch/>
          </p:blipFill>
          <p:spPr bwMode="auto">
            <a:xfrm>
              <a:off x="2267680" y="1132029"/>
              <a:ext cx="2214602" cy="3527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그룹 7"/>
          <p:cNvGrpSpPr/>
          <p:nvPr/>
        </p:nvGrpSpPr>
        <p:grpSpPr>
          <a:xfrm>
            <a:off x="1183506" y="1447256"/>
            <a:ext cx="6644147" cy="553102"/>
            <a:chOff x="1183506" y="1447256"/>
            <a:chExt cx="6644147" cy="553102"/>
          </a:xfrm>
        </p:grpSpPr>
        <p:sp>
          <p:nvSpPr>
            <p:cNvPr id="2" name="직사각형 1"/>
            <p:cNvSpPr/>
            <p:nvPr/>
          </p:nvSpPr>
          <p:spPr>
            <a:xfrm>
              <a:off x="3923910" y="1462165"/>
              <a:ext cx="23775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http://ebid.ex.co.kr/</a:t>
              </a:r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1026" name="Picture 2" descr="ex e-bid 한국도로공사 전자조달 시스템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6279" y="1484730"/>
              <a:ext cx="1579796" cy="515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직사각형 38"/>
            <p:cNvSpPr/>
            <p:nvPr/>
          </p:nvSpPr>
          <p:spPr>
            <a:xfrm>
              <a:off x="1183506" y="1447256"/>
              <a:ext cx="664414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발급처</a:t>
              </a:r>
              <a:r>
                <a:rPr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▷</a:t>
              </a:r>
              <a:r>
                <a: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[     </a:t>
              </a:r>
              <a:r>
                <a:rPr lang="en-US" altLang="ko-K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             </a:t>
              </a:r>
              <a:r>
                <a:rPr lang="en-US" altLang="ko-KR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1750390" y="4653170"/>
            <a:ext cx="3378188" cy="672758"/>
            <a:chOff x="1678832" y="5339436"/>
            <a:chExt cx="3378188" cy="672758"/>
          </a:xfrm>
        </p:grpSpPr>
        <p:sp>
          <p:nvSpPr>
            <p:cNvPr id="43" name="직사각형 42"/>
            <p:cNvSpPr/>
            <p:nvPr/>
          </p:nvSpPr>
          <p:spPr>
            <a:xfrm rot="343977">
              <a:off x="2469466" y="5501231"/>
              <a:ext cx="2587554" cy="510963"/>
            </a:xfrm>
            <a:prstGeom prst="rect">
              <a:avLst/>
            </a:prstGeom>
            <a:solidFill>
              <a:schemeClr val="tx1">
                <a:alpha val="26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44" name="그룹 43"/>
            <p:cNvGrpSpPr/>
            <p:nvPr/>
          </p:nvGrpSpPr>
          <p:grpSpPr>
            <a:xfrm>
              <a:off x="1678832" y="5339436"/>
              <a:ext cx="3253670" cy="521528"/>
              <a:chOff x="3538894" y="3875496"/>
              <a:chExt cx="3253670" cy="521528"/>
            </a:xfrm>
            <a:solidFill>
              <a:srgbClr val="E55F69"/>
            </a:solidFill>
          </p:grpSpPr>
          <p:sp>
            <p:nvSpPr>
              <p:cNvPr id="45" name="자유형 44"/>
              <p:cNvSpPr/>
              <p:nvPr/>
            </p:nvSpPr>
            <p:spPr>
              <a:xfrm>
                <a:off x="3538894" y="3909330"/>
                <a:ext cx="146050" cy="146050"/>
              </a:xfrm>
              <a:custGeom>
                <a:avLst/>
                <a:gdLst>
                  <a:gd name="connsiteX0" fmla="*/ 73025 w 146050"/>
                  <a:gd name="connsiteY0" fmla="*/ 27314 h 146050"/>
                  <a:gd name="connsiteX1" fmla="*/ 118736 w 146050"/>
                  <a:gd name="connsiteY1" fmla="*/ 73025 h 146050"/>
                  <a:gd name="connsiteX2" fmla="*/ 73025 w 146050"/>
                  <a:gd name="connsiteY2" fmla="*/ 118736 h 146050"/>
                  <a:gd name="connsiteX3" fmla="*/ 27314 w 146050"/>
                  <a:gd name="connsiteY3" fmla="*/ 73025 h 146050"/>
                  <a:gd name="connsiteX4" fmla="*/ 73025 w 146050"/>
                  <a:gd name="connsiteY4" fmla="*/ 27314 h 146050"/>
                  <a:gd name="connsiteX5" fmla="*/ 73025 w 146050"/>
                  <a:gd name="connsiteY5" fmla="*/ 18449 h 146050"/>
                  <a:gd name="connsiteX6" fmla="*/ 18449 w 146050"/>
                  <a:gd name="connsiteY6" fmla="*/ 73025 h 146050"/>
                  <a:gd name="connsiteX7" fmla="*/ 73025 w 146050"/>
                  <a:gd name="connsiteY7" fmla="*/ 127601 h 146050"/>
                  <a:gd name="connsiteX8" fmla="*/ 127601 w 146050"/>
                  <a:gd name="connsiteY8" fmla="*/ 73025 h 146050"/>
                  <a:gd name="connsiteX9" fmla="*/ 73025 w 146050"/>
                  <a:gd name="connsiteY9" fmla="*/ 18449 h 146050"/>
                  <a:gd name="connsiteX10" fmla="*/ 73025 w 146050"/>
                  <a:gd name="connsiteY10" fmla="*/ 0 h 146050"/>
                  <a:gd name="connsiteX11" fmla="*/ 146050 w 146050"/>
                  <a:gd name="connsiteY11" fmla="*/ 73025 h 146050"/>
                  <a:gd name="connsiteX12" fmla="*/ 73025 w 146050"/>
                  <a:gd name="connsiteY12" fmla="*/ 146050 h 146050"/>
                  <a:gd name="connsiteX13" fmla="*/ 0 w 146050"/>
                  <a:gd name="connsiteY13" fmla="*/ 73025 h 146050"/>
                  <a:gd name="connsiteX14" fmla="*/ 73025 w 146050"/>
                  <a:gd name="connsiteY14" fmla="*/ 0 h 146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6050" h="146050">
                    <a:moveTo>
                      <a:pt x="73025" y="27314"/>
                    </a:moveTo>
                    <a:cubicBezTo>
                      <a:pt x="98270" y="27314"/>
                      <a:pt x="118736" y="47780"/>
                      <a:pt x="118736" y="73025"/>
                    </a:cubicBezTo>
                    <a:cubicBezTo>
                      <a:pt x="118736" y="98270"/>
                      <a:pt x="98270" y="118736"/>
                      <a:pt x="73025" y="118736"/>
                    </a:cubicBezTo>
                    <a:cubicBezTo>
                      <a:pt x="47780" y="118736"/>
                      <a:pt x="27314" y="98270"/>
                      <a:pt x="27314" y="73025"/>
                    </a:cubicBezTo>
                    <a:cubicBezTo>
                      <a:pt x="27314" y="47780"/>
                      <a:pt x="47780" y="27314"/>
                      <a:pt x="73025" y="27314"/>
                    </a:cubicBezTo>
                    <a:close/>
                    <a:moveTo>
                      <a:pt x="73025" y="18449"/>
                    </a:moveTo>
                    <a:cubicBezTo>
                      <a:pt x="42884" y="18449"/>
                      <a:pt x="18449" y="42884"/>
                      <a:pt x="18449" y="73025"/>
                    </a:cubicBezTo>
                    <a:cubicBezTo>
                      <a:pt x="18449" y="103166"/>
                      <a:pt x="42884" y="127601"/>
                      <a:pt x="73025" y="127601"/>
                    </a:cubicBezTo>
                    <a:cubicBezTo>
                      <a:pt x="103166" y="127601"/>
                      <a:pt x="127601" y="103166"/>
                      <a:pt x="127601" y="73025"/>
                    </a:cubicBezTo>
                    <a:cubicBezTo>
                      <a:pt x="127601" y="42884"/>
                      <a:pt x="103166" y="18449"/>
                      <a:pt x="73025" y="18449"/>
                    </a:cubicBezTo>
                    <a:close/>
                    <a:moveTo>
                      <a:pt x="73025" y="0"/>
                    </a:moveTo>
                    <a:cubicBezTo>
                      <a:pt x="113356" y="0"/>
                      <a:pt x="146050" y="32694"/>
                      <a:pt x="146050" y="73025"/>
                    </a:cubicBezTo>
                    <a:cubicBezTo>
                      <a:pt x="146050" y="113356"/>
                      <a:pt x="113356" y="146050"/>
                      <a:pt x="73025" y="146050"/>
                    </a:cubicBezTo>
                    <a:cubicBezTo>
                      <a:pt x="32694" y="146050"/>
                      <a:pt x="0" y="113356"/>
                      <a:pt x="0" y="73025"/>
                    </a:cubicBezTo>
                    <a:cubicBezTo>
                      <a:pt x="0" y="32694"/>
                      <a:pt x="32694" y="0"/>
                      <a:pt x="730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모서리가 둥근 사각형 설명선 45"/>
              <p:cNvSpPr/>
              <p:nvPr/>
            </p:nvSpPr>
            <p:spPr>
              <a:xfrm>
                <a:off x="4189058" y="3875496"/>
                <a:ext cx="2603506" cy="521528"/>
              </a:xfrm>
              <a:prstGeom prst="wedgeRoundRectCallout">
                <a:avLst>
                  <a:gd name="adj1" fmla="val -64215"/>
                  <a:gd name="adj2" fmla="val -27238"/>
                  <a:gd name="adj3" fmla="val 16667"/>
                </a:avLst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Q. </a:t>
                </a:r>
                <a:r>
                  <a:rPr lang="ko-KR" altLang="en-US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계약</a:t>
                </a:r>
                <a:r>
                  <a:rPr lang="en-US" altLang="ko-KR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/</a:t>
                </a:r>
                <a:r>
                  <a:rPr lang="ko-KR" altLang="en-US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착공</a:t>
                </a:r>
                <a:r>
                  <a:rPr lang="en-US" altLang="ko-KR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/</a:t>
                </a:r>
                <a:r>
                  <a:rPr lang="ko-KR" altLang="en-US" sz="90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준공일이</a:t>
                </a:r>
                <a:r>
                  <a:rPr lang="ko-KR" altLang="en-US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연월까지만 기재된다면</a:t>
                </a:r>
                <a:r>
                  <a:rPr lang="en-US" altLang="ko-KR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?</a:t>
                </a:r>
              </a:p>
              <a:p>
                <a:r>
                  <a:rPr lang="en-US" altLang="ko-KR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A. </a:t>
                </a:r>
                <a:r>
                  <a:rPr lang="ko-KR" altLang="en-US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일자까지 확인 할 수 있는 공사계약서</a:t>
                </a:r>
                <a:r>
                  <a:rPr lang="en-US" altLang="ko-KR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(</a:t>
                </a:r>
                <a:r>
                  <a:rPr lang="ko-KR" altLang="en-US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사본</a:t>
                </a:r>
                <a:r>
                  <a:rPr lang="en-US" altLang="ko-KR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) </a:t>
                </a:r>
                <a:r>
                  <a:rPr lang="ko-KR" altLang="en-US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첨부</a:t>
                </a:r>
                <a:endParaRPr lang="en-US" altLang="ko-KR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sp>
        <p:nvSpPr>
          <p:cNvPr id="47" name="직사각형 46">
            <a:extLst>
              <a:ext uri="{FF2B5EF4-FFF2-40B4-BE49-F238E27FC236}">
                <a16:creationId xmlns="" xmlns:a16="http://schemas.microsoft.com/office/drawing/2014/main" id="{82428F12-2CCB-43E3-8BA5-5863A84EDDBC}"/>
              </a:ext>
            </a:extLst>
          </p:cNvPr>
          <p:cNvSpPr/>
          <p:nvPr/>
        </p:nvSpPr>
        <p:spPr>
          <a:xfrm flipV="1">
            <a:off x="251530" y="825222"/>
            <a:ext cx="6840000" cy="54000"/>
          </a:xfrm>
          <a:prstGeom prst="rect">
            <a:avLst/>
          </a:prstGeom>
          <a:gradFill>
            <a:gsLst>
              <a:gs pos="100000">
                <a:srgbClr val="255AAA"/>
              </a:gs>
              <a:gs pos="0">
                <a:schemeClr val="bg1">
                  <a:lumMod val="0"/>
                  <a:lumOff val="100000"/>
                </a:schemeClr>
              </a:gs>
            </a:gsLst>
            <a:lin ang="4800000" scaled="0"/>
          </a:grad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693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74"/>
    </mc:Choice>
    <mc:Fallback xmlns="">
      <p:transition spd="slow" advTm="20074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722559" y="1767436"/>
            <a:ext cx="3665661" cy="4881602"/>
            <a:chOff x="722559" y="1760812"/>
            <a:chExt cx="3665661" cy="488160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65"/>
            <a:stretch/>
          </p:blipFill>
          <p:spPr bwMode="auto">
            <a:xfrm>
              <a:off x="722559" y="1760812"/>
              <a:ext cx="3665661" cy="4881602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2" name="직사각형 21"/>
            <p:cNvSpPr/>
            <p:nvPr/>
          </p:nvSpPr>
          <p:spPr>
            <a:xfrm>
              <a:off x="1484708" y="2362313"/>
              <a:ext cx="108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1737560" y="2457881"/>
              <a:ext cx="684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1484708" y="2646281"/>
              <a:ext cx="432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620470" y="2762681"/>
              <a:ext cx="432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491850" y="2362313"/>
              <a:ext cx="180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864210" y="2457881"/>
              <a:ext cx="396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2771750" y="4329130"/>
              <a:ext cx="180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5076070" y="1717970"/>
            <a:ext cx="3468704" cy="4931067"/>
            <a:chOff x="5076070" y="1710903"/>
            <a:chExt cx="3468704" cy="493106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42"/>
            <a:stretch/>
          </p:blipFill>
          <p:spPr bwMode="auto">
            <a:xfrm>
              <a:off x="5076070" y="1710903"/>
              <a:ext cx="3468704" cy="4931067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1" name="직사각형 30"/>
            <p:cNvSpPr/>
            <p:nvPr/>
          </p:nvSpPr>
          <p:spPr>
            <a:xfrm>
              <a:off x="6458376" y="2362313"/>
              <a:ext cx="108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6365637" y="2493881"/>
              <a:ext cx="756000" cy="126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6587623" y="2676131"/>
              <a:ext cx="180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7632450" y="2675460"/>
              <a:ext cx="360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7632450" y="2520881"/>
              <a:ext cx="360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7632450" y="2362313"/>
              <a:ext cx="180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6365637" y="3248980"/>
              <a:ext cx="756000" cy="108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365637" y="3436235"/>
              <a:ext cx="648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8028480" y="3358566"/>
              <a:ext cx="252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7135583" y="4982952"/>
              <a:ext cx="180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7164360" y="5527030"/>
              <a:ext cx="216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759758" y="5599030"/>
              <a:ext cx="216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6658856" y="5682010"/>
              <a:ext cx="900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6743637" y="5747660"/>
              <a:ext cx="396000" cy="72000"/>
            </a:xfrm>
            <a:prstGeom prst="rect">
              <a:avLst/>
            </a:prstGeom>
            <a:pattFill prst="lt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4125166" y="2114126"/>
            <a:ext cx="1116000" cy="2462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증명서 발급번호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2960266" y="1923444"/>
            <a:ext cx="3676628" cy="437545"/>
            <a:chOff x="2960266" y="1916820"/>
            <a:chExt cx="3676628" cy="437545"/>
          </a:xfrm>
        </p:grpSpPr>
        <p:sp>
          <p:nvSpPr>
            <p:cNvPr id="52" name="직사각형 51"/>
            <p:cNvSpPr/>
            <p:nvPr/>
          </p:nvSpPr>
          <p:spPr>
            <a:xfrm>
              <a:off x="2960266" y="1916820"/>
              <a:ext cx="1423735" cy="1440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213159" y="2210365"/>
              <a:ext cx="1423735" cy="1440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4552409" y="2653944"/>
            <a:ext cx="612000" cy="2462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000" dirty="0" err="1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업종명</a:t>
            </a:r>
            <a:endParaRPr lang="ko-KR" altLang="en-US" sz="10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2977221" y="2423340"/>
            <a:ext cx="5457115" cy="347165"/>
            <a:chOff x="2977221" y="2416716"/>
            <a:chExt cx="5457115" cy="347165"/>
          </a:xfrm>
        </p:grpSpPr>
        <p:sp>
          <p:nvSpPr>
            <p:cNvPr id="60" name="직사각형 59"/>
            <p:cNvSpPr/>
            <p:nvPr/>
          </p:nvSpPr>
          <p:spPr>
            <a:xfrm>
              <a:off x="2977221" y="2416716"/>
              <a:ext cx="1332000" cy="1440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7102336" y="2619881"/>
              <a:ext cx="1332000" cy="1440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4364042" y="3201135"/>
            <a:ext cx="1560983" cy="2462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계약</a:t>
            </a:r>
            <a:r>
              <a:rPr lang="en-US" altLang="ko-KR" sz="1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착공</a:t>
            </a:r>
            <a:r>
              <a:rPr lang="en-US" altLang="ko-KR" sz="1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준공</a:t>
            </a:r>
            <a:r>
              <a:rPr lang="en-US" altLang="ko-KR" sz="1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예정</a:t>
            </a:r>
            <a:r>
              <a:rPr lang="en-US" altLang="ko-KR" sz="1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820037" y="3023190"/>
            <a:ext cx="5545600" cy="1521182"/>
            <a:chOff x="820037" y="3016566"/>
            <a:chExt cx="5545600" cy="1521182"/>
          </a:xfrm>
        </p:grpSpPr>
        <p:sp>
          <p:nvSpPr>
            <p:cNvPr id="64" name="직사각형 63"/>
            <p:cNvSpPr/>
            <p:nvPr/>
          </p:nvSpPr>
          <p:spPr>
            <a:xfrm>
              <a:off x="820037" y="3016566"/>
              <a:ext cx="684000" cy="7560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5284209" y="3781748"/>
              <a:ext cx="1081428" cy="7560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1538845" y="3023190"/>
            <a:ext cx="6741635" cy="1512000"/>
            <a:chOff x="1538845" y="3016566"/>
            <a:chExt cx="6741635" cy="1512000"/>
          </a:xfrm>
        </p:grpSpPr>
        <p:sp>
          <p:nvSpPr>
            <p:cNvPr id="67" name="직사각형 66"/>
            <p:cNvSpPr/>
            <p:nvPr/>
          </p:nvSpPr>
          <p:spPr>
            <a:xfrm>
              <a:off x="1538845" y="3016566"/>
              <a:ext cx="2770375" cy="7560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6380203" y="3772566"/>
              <a:ext cx="1900277" cy="7560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4202997" y="4089533"/>
            <a:ext cx="134360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1000" dirty="0" err="1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계약액</a:t>
            </a:r>
            <a:r>
              <a:rPr lang="ko-KR" altLang="en-US" sz="1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및 </a:t>
            </a:r>
            <a:r>
              <a:rPr lang="ko-KR" altLang="en-US" sz="1000" dirty="0" err="1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기성액</a:t>
            </a:r>
            <a:r>
              <a:rPr lang="ko-KR" altLang="en-US" sz="1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148896" y="5252036"/>
            <a:ext cx="1243851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1000" dirty="0" err="1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실적확인자</a:t>
            </a:r>
            <a:r>
              <a:rPr lang="ko-KR" altLang="en-US" sz="10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정보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851607" y="4436946"/>
            <a:ext cx="6384008" cy="1537692"/>
            <a:chOff x="1851607" y="4430322"/>
            <a:chExt cx="6384008" cy="1537692"/>
          </a:xfrm>
        </p:grpSpPr>
        <p:sp>
          <p:nvSpPr>
            <p:cNvPr id="70" name="직사각형 69"/>
            <p:cNvSpPr/>
            <p:nvPr/>
          </p:nvSpPr>
          <p:spPr>
            <a:xfrm>
              <a:off x="1851607" y="4430322"/>
              <a:ext cx="2410692" cy="80996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5824923" y="5158046"/>
              <a:ext cx="2410692" cy="80996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ko-KR" altLang="en-US" sz="10000" dirty="0">
                <a:ln w="18415" cmpd="sng">
                  <a:solidFill>
                    <a:srgbClr val="FFFFFF">
                      <a:alpha val="59000"/>
                    </a:srgbClr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blurRad="63500" dir="36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re고딕 B" panose="02020603020101020101" pitchFamily="18" charset="-127"/>
                <a:ea typeface="Cre고딕 B" panose="02020603020101020101" pitchFamily="18" charset="-127"/>
              </a:endParaRPr>
            </a:p>
          </p:txBody>
        </p:sp>
      </p:grpSp>
      <p:sp>
        <p:nvSpPr>
          <p:cNvPr id="55" name="직사각형 54"/>
          <p:cNvSpPr/>
          <p:nvPr/>
        </p:nvSpPr>
        <p:spPr>
          <a:xfrm>
            <a:off x="88376" y="251461"/>
            <a:ext cx="89280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공공기관 발급 전자실적증명서 </a:t>
            </a:r>
            <a:r>
              <a:rPr lang="ko-KR" altLang="en-US" sz="2800" b="1" dirty="0">
                <a:solidFill>
                  <a:srgbClr val="366BD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올바른 예시</a:t>
            </a:r>
            <a:endParaRPr lang="en-US" altLang="ko-KR" sz="2800" b="1" dirty="0">
              <a:solidFill>
                <a:srgbClr val="366BD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107380" y="908650"/>
            <a:ext cx="6788168" cy="470932"/>
            <a:chOff x="579419" y="-1095602"/>
            <a:chExt cx="6788168" cy="470932"/>
          </a:xfrm>
        </p:grpSpPr>
        <p:sp>
          <p:nvSpPr>
            <p:cNvPr id="56" name="직사각형 55"/>
            <p:cNvSpPr/>
            <p:nvPr/>
          </p:nvSpPr>
          <p:spPr>
            <a:xfrm>
              <a:off x="579419" y="-917058"/>
              <a:ext cx="6788168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   칭</a:t>
              </a:r>
              <a:r>
                <a:rPr lang="ko-KR" altLang="en-US" sz="13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▷</a:t>
              </a:r>
              <a:r>
                <a:rPr lang="en-US" altLang="ko-KR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[                      ) </a:t>
              </a:r>
              <a:r>
                <a:rPr lang="ko-KR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건설공사기성실적증명</a:t>
              </a:r>
              <a:r>
                <a:rPr lang="en-US" altLang="ko-KR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신청</a:t>
              </a:r>
              <a:r>
                <a:rPr lang="en-US" altLang="ko-KR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r>
                <a:rPr lang="ko-KR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서</a:t>
              </a:r>
              <a:endParaRPr lang="en-US" altLang="ko-KR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3" name="Picture 2" descr="LH한국토지주택공사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8115" y="-1095602"/>
              <a:ext cx="1138780" cy="433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그룹 7"/>
          <p:cNvGrpSpPr/>
          <p:nvPr/>
        </p:nvGrpSpPr>
        <p:grpSpPr>
          <a:xfrm>
            <a:off x="107381" y="1380634"/>
            <a:ext cx="4089274" cy="375104"/>
            <a:chOff x="579420" y="-623618"/>
            <a:chExt cx="4089274" cy="375104"/>
          </a:xfrm>
        </p:grpSpPr>
        <p:grpSp>
          <p:nvGrpSpPr>
            <p:cNvPr id="58" name="그룹 57"/>
            <p:cNvGrpSpPr/>
            <p:nvPr/>
          </p:nvGrpSpPr>
          <p:grpSpPr>
            <a:xfrm>
              <a:off x="579420" y="-587068"/>
              <a:ext cx="4089274" cy="338554"/>
              <a:chOff x="1205549" y="1434116"/>
              <a:chExt cx="4089274" cy="338554"/>
            </a:xfrm>
          </p:grpSpPr>
          <p:sp>
            <p:nvSpPr>
              <p:cNvPr id="59" name="직사각형 58"/>
              <p:cNvSpPr/>
              <p:nvPr/>
            </p:nvSpPr>
            <p:spPr>
              <a:xfrm>
                <a:off x="3241056" y="1434116"/>
                <a:ext cx="205376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http://ebid.lh.or.kr/</a:t>
                </a:r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1205549" y="1434116"/>
                <a:ext cx="3974057" cy="2923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sz="13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발급처</a:t>
                </a:r>
                <a:r>
                  <a:rPr lang="ko-KR" altLang="en-US" sz="13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▷</a:t>
                </a:r>
                <a:r>
                  <a:rPr lang="en-US" altLang="ko-KR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[             </a:t>
                </a:r>
                <a:r>
                  <a:rPr lang="en-US" altLang="ko-KR" sz="13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  </a:t>
                </a:r>
                <a:r>
                  <a:rPr lang="en-US" altLang="ko-KR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)</a:t>
                </a:r>
              </a:p>
            </p:txBody>
          </p:sp>
        </p:grp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7270" y="-623618"/>
              <a:ext cx="1202229" cy="281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그룹 9"/>
          <p:cNvGrpSpPr/>
          <p:nvPr/>
        </p:nvGrpSpPr>
        <p:grpSpPr>
          <a:xfrm>
            <a:off x="4644010" y="1098892"/>
            <a:ext cx="4492254" cy="292388"/>
            <a:chOff x="4716020" y="1098892"/>
            <a:chExt cx="4492254" cy="292388"/>
          </a:xfrm>
        </p:grpSpPr>
        <p:sp>
          <p:nvSpPr>
            <p:cNvPr id="75" name="직사각형 74"/>
            <p:cNvSpPr/>
            <p:nvPr/>
          </p:nvSpPr>
          <p:spPr>
            <a:xfrm>
              <a:off x="4716020" y="1098892"/>
              <a:ext cx="4492254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   칭</a:t>
              </a:r>
              <a:r>
                <a:rPr lang="ko-KR" altLang="en-US" sz="13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▷</a:t>
              </a:r>
              <a:r>
                <a:rPr lang="en-US" altLang="ko-KR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[                      ) </a:t>
              </a:r>
              <a:r>
                <a:rPr lang="ko-KR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건설공사기성실적증명</a:t>
              </a:r>
              <a:r>
                <a:rPr lang="en-US" altLang="ko-KR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신청</a:t>
              </a:r>
              <a:r>
                <a:rPr lang="en-US" altLang="ko-KR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r>
                <a:rPr lang="ko-KR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서</a:t>
              </a:r>
              <a:endParaRPr lang="en-US" altLang="ko-KR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8292" y="1149777"/>
              <a:ext cx="1193385" cy="189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그룹 10"/>
          <p:cNvGrpSpPr/>
          <p:nvPr/>
        </p:nvGrpSpPr>
        <p:grpSpPr>
          <a:xfrm>
            <a:off x="4644011" y="1428882"/>
            <a:ext cx="4501247" cy="338554"/>
            <a:chOff x="4716021" y="1428882"/>
            <a:chExt cx="4501247" cy="338554"/>
          </a:xfrm>
        </p:grpSpPr>
        <p:grpSp>
          <p:nvGrpSpPr>
            <p:cNvPr id="78" name="그룹 77"/>
            <p:cNvGrpSpPr/>
            <p:nvPr/>
          </p:nvGrpSpPr>
          <p:grpSpPr>
            <a:xfrm>
              <a:off x="4716021" y="1428882"/>
              <a:ext cx="4501247" cy="338554"/>
              <a:chOff x="1205549" y="1434116"/>
              <a:chExt cx="4501247" cy="338554"/>
            </a:xfrm>
          </p:grpSpPr>
          <p:sp>
            <p:nvSpPr>
              <p:cNvPr id="80" name="직사각형 79"/>
              <p:cNvSpPr/>
              <p:nvPr/>
            </p:nvSpPr>
            <p:spPr>
              <a:xfrm>
                <a:off x="3241056" y="1434116"/>
                <a:ext cx="246574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https://ebiz.khnp.co.kr/</a:t>
                </a:r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81" name="직사각형 80"/>
              <p:cNvSpPr/>
              <p:nvPr/>
            </p:nvSpPr>
            <p:spPr>
              <a:xfrm>
                <a:off x="1205549" y="1434116"/>
                <a:ext cx="3974057" cy="2923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sz="13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발급처</a:t>
                </a:r>
                <a:r>
                  <a:rPr lang="ko-KR" altLang="en-US" sz="13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▷</a:t>
                </a:r>
                <a:r>
                  <a:rPr lang="en-US" altLang="ko-KR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[             </a:t>
                </a:r>
                <a:r>
                  <a:rPr lang="en-US" altLang="ko-KR" sz="13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  </a:t>
                </a:r>
                <a:r>
                  <a:rPr lang="en-US" altLang="ko-KR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)</a:t>
                </a:r>
              </a:p>
            </p:txBody>
          </p:sp>
        </p:grpSp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768" y="1507008"/>
              <a:ext cx="1202910" cy="150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4" name="직사각형 73"/>
          <p:cNvSpPr/>
          <p:nvPr/>
        </p:nvSpPr>
        <p:spPr>
          <a:xfrm>
            <a:off x="1593203" y="2921705"/>
            <a:ext cx="432000" cy="72000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  <p:grpSp>
        <p:nvGrpSpPr>
          <p:cNvPr id="76" name="그룹 75"/>
          <p:cNvGrpSpPr/>
          <p:nvPr/>
        </p:nvGrpSpPr>
        <p:grpSpPr>
          <a:xfrm>
            <a:off x="539440" y="3788372"/>
            <a:ext cx="3098460" cy="857896"/>
            <a:chOff x="2286896" y="5154298"/>
            <a:chExt cx="3098460" cy="857896"/>
          </a:xfrm>
        </p:grpSpPr>
        <p:sp>
          <p:nvSpPr>
            <p:cNvPr id="77" name="직사각형 76"/>
            <p:cNvSpPr/>
            <p:nvPr/>
          </p:nvSpPr>
          <p:spPr>
            <a:xfrm rot="343977">
              <a:off x="2469466" y="5501231"/>
              <a:ext cx="2587554" cy="510963"/>
            </a:xfrm>
            <a:prstGeom prst="rect">
              <a:avLst/>
            </a:prstGeom>
            <a:solidFill>
              <a:schemeClr val="tx1">
                <a:alpha val="26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79" name="그룹 78"/>
            <p:cNvGrpSpPr/>
            <p:nvPr/>
          </p:nvGrpSpPr>
          <p:grpSpPr>
            <a:xfrm>
              <a:off x="2286896" y="5154298"/>
              <a:ext cx="3098460" cy="706666"/>
              <a:chOff x="4146958" y="3690358"/>
              <a:chExt cx="3098460" cy="706666"/>
            </a:xfrm>
            <a:solidFill>
              <a:srgbClr val="E55F69"/>
            </a:solidFill>
          </p:grpSpPr>
          <p:sp>
            <p:nvSpPr>
              <p:cNvPr id="82" name="자유형 81"/>
              <p:cNvSpPr/>
              <p:nvPr/>
            </p:nvSpPr>
            <p:spPr>
              <a:xfrm>
                <a:off x="7099368" y="3690358"/>
                <a:ext cx="146050" cy="146050"/>
              </a:xfrm>
              <a:custGeom>
                <a:avLst/>
                <a:gdLst>
                  <a:gd name="connsiteX0" fmla="*/ 73025 w 146050"/>
                  <a:gd name="connsiteY0" fmla="*/ 27314 h 146050"/>
                  <a:gd name="connsiteX1" fmla="*/ 118736 w 146050"/>
                  <a:gd name="connsiteY1" fmla="*/ 73025 h 146050"/>
                  <a:gd name="connsiteX2" fmla="*/ 73025 w 146050"/>
                  <a:gd name="connsiteY2" fmla="*/ 118736 h 146050"/>
                  <a:gd name="connsiteX3" fmla="*/ 27314 w 146050"/>
                  <a:gd name="connsiteY3" fmla="*/ 73025 h 146050"/>
                  <a:gd name="connsiteX4" fmla="*/ 73025 w 146050"/>
                  <a:gd name="connsiteY4" fmla="*/ 27314 h 146050"/>
                  <a:gd name="connsiteX5" fmla="*/ 73025 w 146050"/>
                  <a:gd name="connsiteY5" fmla="*/ 18449 h 146050"/>
                  <a:gd name="connsiteX6" fmla="*/ 18449 w 146050"/>
                  <a:gd name="connsiteY6" fmla="*/ 73025 h 146050"/>
                  <a:gd name="connsiteX7" fmla="*/ 73025 w 146050"/>
                  <a:gd name="connsiteY7" fmla="*/ 127601 h 146050"/>
                  <a:gd name="connsiteX8" fmla="*/ 127601 w 146050"/>
                  <a:gd name="connsiteY8" fmla="*/ 73025 h 146050"/>
                  <a:gd name="connsiteX9" fmla="*/ 73025 w 146050"/>
                  <a:gd name="connsiteY9" fmla="*/ 18449 h 146050"/>
                  <a:gd name="connsiteX10" fmla="*/ 73025 w 146050"/>
                  <a:gd name="connsiteY10" fmla="*/ 0 h 146050"/>
                  <a:gd name="connsiteX11" fmla="*/ 146050 w 146050"/>
                  <a:gd name="connsiteY11" fmla="*/ 73025 h 146050"/>
                  <a:gd name="connsiteX12" fmla="*/ 73025 w 146050"/>
                  <a:gd name="connsiteY12" fmla="*/ 146050 h 146050"/>
                  <a:gd name="connsiteX13" fmla="*/ 0 w 146050"/>
                  <a:gd name="connsiteY13" fmla="*/ 73025 h 146050"/>
                  <a:gd name="connsiteX14" fmla="*/ 73025 w 146050"/>
                  <a:gd name="connsiteY14" fmla="*/ 0 h 146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6050" h="146050">
                    <a:moveTo>
                      <a:pt x="73025" y="27314"/>
                    </a:moveTo>
                    <a:cubicBezTo>
                      <a:pt x="98270" y="27314"/>
                      <a:pt x="118736" y="47780"/>
                      <a:pt x="118736" y="73025"/>
                    </a:cubicBezTo>
                    <a:cubicBezTo>
                      <a:pt x="118736" y="98270"/>
                      <a:pt x="98270" y="118736"/>
                      <a:pt x="73025" y="118736"/>
                    </a:cubicBezTo>
                    <a:cubicBezTo>
                      <a:pt x="47780" y="118736"/>
                      <a:pt x="27314" y="98270"/>
                      <a:pt x="27314" y="73025"/>
                    </a:cubicBezTo>
                    <a:cubicBezTo>
                      <a:pt x="27314" y="47780"/>
                      <a:pt x="47780" y="27314"/>
                      <a:pt x="73025" y="27314"/>
                    </a:cubicBezTo>
                    <a:close/>
                    <a:moveTo>
                      <a:pt x="73025" y="18449"/>
                    </a:moveTo>
                    <a:cubicBezTo>
                      <a:pt x="42884" y="18449"/>
                      <a:pt x="18449" y="42884"/>
                      <a:pt x="18449" y="73025"/>
                    </a:cubicBezTo>
                    <a:cubicBezTo>
                      <a:pt x="18449" y="103166"/>
                      <a:pt x="42884" y="127601"/>
                      <a:pt x="73025" y="127601"/>
                    </a:cubicBezTo>
                    <a:cubicBezTo>
                      <a:pt x="103166" y="127601"/>
                      <a:pt x="127601" y="103166"/>
                      <a:pt x="127601" y="73025"/>
                    </a:cubicBezTo>
                    <a:cubicBezTo>
                      <a:pt x="127601" y="42884"/>
                      <a:pt x="103166" y="18449"/>
                      <a:pt x="73025" y="18449"/>
                    </a:cubicBezTo>
                    <a:close/>
                    <a:moveTo>
                      <a:pt x="73025" y="0"/>
                    </a:moveTo>
                    <a:cubicBezTo>
                      <a:pt x="113356" y="0"/>
                      <a:pt x="146050" y="32694"/>
                      <a:pt x="146050" y="73025"/>
                    </a:cubicBezTo>
                    <a:cubicBezTo>
                      <a:pt x="146050" y="113356"/>
                      <a:pt x="113356" y="146050"/>
                      <a:pt x="73025" y="146050"/>
                    </a:cubicBezTo>
                    <a:cubicBezTo>
                      <a:pt x="32694" y="146050"/>
                      <a:pt x="0" y="113356"/>
                      <a:pt x="0" y="73025"/>
                    </a:cubicBezTo>
                    <a:cubicBezTo>
                      <a:pt x="0" y="32694"/>
                      <a:pt x="32694" y="0"/>
                      <a:pt x="730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3" name="모서리가 둥근 사각형 설명선 82"/>
              <p:cNvSpPr/>
              <p:nvPr/>
            </p:nvSpPr>
            <p:spPr>
              <a:xfrm>
                <a:off x="4146958" y="3875496"/>
                <a:ext cx="2645606" cy="521528"/>
              </a:xfrm>
              <a:prstGeom prst="wedgeRoundRectCallout">
                <a:avLst>
                  <a:gd name="adj1" fmla="val 62004"/>
                  <a:gd name="adj2" fmla="val -56460"/>
                  <a:gd name="adj3" fmla="val 16667"/>
                </a:avLst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Q. </a:t>
                </a:r>
                <a:r>
                  <a:rPr lang="ko-KR" altLang="en-US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금액단위가 </a:t>
                </a:r>
                <a:r>
                  <a:rPr lang="ko-KR" altLang="en-US" sz="90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백만단위까지만</a:t>
                </a:r>
                <a:r>
                  <a:rPr lang="ko-KR" altLang="en-US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</a:t>
                </a:r>
                <a:r>
                  <a:rPr lang="ko-KR" altLang="en-US" sz="90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작성가능하다면</a:t>
                </a:r>
                <a:r>
                  <a:rPr lang="en-US" altLang="ko-KR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?</a:t>
                </a:r>
              </a:p>
              <a:p>
                <a:r>
                  <a:rPr lang="en-US" altLang="ko-KR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A. </a:t>
                </a:r>
                <a:r>
                  <a:rPr lang="ko-KR" altLang="en-US" sz="90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백만단위로</a:t>
                </a:r>
                <a:r>
                  <a:rPr lang="ko-KR" altLang="en-US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인정</a:t>
                </a:r>
                <a:r>
                  <a:rPr lang="en-US" altLang="ko-KR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. </a:t>
                </a:r>
                <a:r>
                  <a:rPr lang="ko-KR" altLang="en-US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천원단위 금액 불인정</a:t>
                </a:r>
                <a:r>
                  <a:rPr lang="en-US" altLang="ko-KR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.</a:t>
                </a:r>
              </a:p>
              <a:p>
                <a:r>
                  <a:rPr lang="en-US" altLang="ko-KR" sz="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</a:t>
                </a:r>
                <a:r>
                  <a:rPr lang="ko-KR" altLang="en-US" sz="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예</a:t>
                </a:r>
                <a:r>
                  <a:rPr lang="en-US" altLang="ko-KR" sz="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) 54,300</a:t>
                </a:r>
                <a:r>
                  <a:rPr lang="ko-KR" altLang="en-US" sz="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천원 → </a:t>
                </a:r>
                <a:r>
                  <a:rPr lang="en-US" altLang="ko-KR" sz="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54,000</a:t>
                </a:r>
                <a:r>
                  <a:rPr lang="ko-KR" altLang="en-US" sz="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천원</a:t>
                </a:r>
                <a:endParaRPr lang="en-US" altLang="ko-KR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sp>
        <p:nvSpPr>
          <p:cNvPr id="85" name="직사각형 84">
            <a:extLst>
              <a:ext uri="{FF2B5EF4-FFF2-40B4-BE49-F238E27FC236}">
                <a16:creationId xmlns="" xmlns:a16="http://schemas.microsoft.com/office/drawing/2014/main" id="{30BD82CD-B358-4487-B6BB-E3D4705AA662}"/>
              </a:ext>
            </a:extLst>
          </p:cNvPr>
          <p:cNvSpPr/>
          <p:nvPr/>
        </p:nvSpPr>
        <p:spPr>
          <a:xfrm flipV="1">
            <a:off x="251530" y="825222"/>
            <a:ext cx="6660000" cy="54000"/>
          </a:xfrm>
          <a:prstGeom prst="rect">
            <a:avLst/>
          </a:prstGeom>
          <a:gradFill>
            <a:gsLst>
              <a:gs pos="100000">
                <a:srgbClr val="255AAA"/>
              </a:gs>
              <a:gs pos="0">
                <a:schemeClr val="bg1">
                  <a:lumMod val="0"/>
                  <a:lumOff val="100000"/>
                </a:schemeClr>
              </a:gs>
            </a:gsLst>
            <a:lin ang="4800000" scaled="0"/>
          </a:gradFill>
          <a:effectLst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ko-KR" altLang="en-US" sz="10000" dirty="0">
              <a:ln w="18415" cmpd="sng">
                <a:solidFill>
                  <a:srgbClr val="FFFFFF">
                    <a:alpha val="59000"/>
                  </a:srgbClr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blurRad="63500" dir="36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re고딕 B" panose="02020603020101020101" pitchFamily="18" charset="-127"/>
              <a:ea typeface="Cre고딕 B" panose="02020603020101020101" pitchFamily="18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002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74"/>
    </mc:Choice>
    <mc:Fallback xmlns="">
      <p:transition spd="slow" advTm="20074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2.1|8.6|5|4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2.1|8.6|5|4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2.1|8.6|5|4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2.1|8.6|5|4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2.1|8.6|5|4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6|7.5|4.6|1.6|3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6|7.5|4.6|1.6|3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6|7.5|4.6|1.6|3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6|7.5|4.6|1.6|3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3.1|5.7|3.1|2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3.1|5.7|3.1|2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3.1|5.7|3.1|2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3.1|5.7|3.1|2.2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effectLst>
          <a:glow rad="228600">
            <a:schemeClr val="accent4">
              <a:satMod val="175000"/>
              <a:alpha val="40000"/>
            </a:schemeClr>
          </a:glow>
          <a:softEdge rad="12700"/>
        </a:effectLst>
      </a:spPr>
      <a:bodyPr wrap="square" lIns="91440" tIns="45720" rIns="91440" bIns="45720">
        <a:spAutoFit/>
      </a:bodyPr>
      <a:lstStyle>
        <a:defPPr algn="ctr">
          <a:defRPr sz="10000" dirty="0" smtClean="0">
            <a:ln w="18415" cmpd="sng">
              <a:solidFill>
                <a:srgbClr val="FFFFFF">
                  <a:alpha val="59000"/>
                </a:srgbClr>
              </a:solidFill>
              <a:prstDash val="solid"/>
            </a:ln>
            <a:solidFill>
              <a:srgbClr val="FFFFFF">
                <a:alpha val="20000"/>
              </a:srgbClr>
            </a:solidFill>
            <a:effectLst>
              <a:outerShdw blurRad="63500" dir="3600000" algn="tl" rotWithShape="0">
                <a:srgbClr val="000000">
                  <a:alpha val="30000"/>
                </a:srgbClr>
              </a:outerShdw>
              <a:reflection blurRad="6350" stA="60000" endA="900" endPos="58000" dir="5400000" sy="-100000" algn="bl" rotWithShape="0"/>
            </a:effectLst>
            <a:latin typeface="Cre고딕 B" panose="02020603020101020101" pitchFamily="18" charset="-127"/>
            <a:ea typeface="Cre고딕 B" panose="02020603020101020101" pitchFamily="18" charset="-127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26365</TotalTime>
  <Words>513</Words>
  <Application>Microsoft Office PowerPoint</Application>
  <PresentationFormat>화면 슬라이드 쇼(4:3)</PresentationFormat>
  <Paragraphs>121</Paragraphs>
  <Slides>13</Slides>
  <Notes>13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김근화</dc:creator>
  <cp:lastModifiedBy>USER1</cp:lastModifiedBy>
  <cp:revision>1522</cp:revision>
  <cp:lastPrinted>2018-12-20T05:00:44Z</cp:lastPrinted>
  <dcterms:created xsi:type="dcterms:W3CDTF">2015-12-01T00:07:43Z</dcterms:created>
  <dcterms:modified xsi:type="dcterms:W3CDTF">2022-02-07T23:57:35Z</dcterms:modified>
</cp:coreProperties>
</file>